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4" r:id="rId4"/>
    <p:sldId id="258" r:id="rId5"/>
    <p:sldId id="263" r:id="rId6"/>
    <p:sldId id="257" r:id="rId7"/>
    <p:sldId id="277" r:id="rId8"/>
    <p:sldId id="259" r:id="rId9"/>
    <p:sldId id="261" r:id="rId10"/>
    <p:sldId id="280" r:id="rId11"/>
    <p:sldId id="270" r:id="rId12"/>
    <p:sldId id="278" r:id="rId13"/>
    <p:sldId id="260" r:id="rId14"/>
    <p:sldId id="266"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04099-67E1-434B-9E34-8B9023794F57}" v="82" dt="2024-11-12T02:30:12.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ISOM" userId="6a73ee384bee3e93" providerId="LiveId" clId="{65004099-67E1-434B-9E34-8B9023794F57}"/>
    <pc:docChg chg="undo custSel addSld delSld modSld sldOrd">
      <pc:chgData name="T ISOM" userId="6a73ee384bee3e93" providerId="LiveId" clId="{65004099-67E1-434B-9E34-8B9023794F57}" dt="2024-11-12T02:30:34.469" v="2778" actId="14100"/>
      <pc:docMkLst>
        <pc:docMk/>
      </pc:docMkLst>
      <pc:sldChg chg="addSp delSp modSp mod">
        <pc:chgData name="T ISOM" userId="6a73ee384bee3e93" providerId="LiveId" clId="{65004099-67E1-434B-9E34-8B9023794F57}" dt="2024-10-30T17:42:57.703" v="2035" actId="255"/>
        <pc:sldMkLst>
          <pc:docMk/>
          <pc:sldMk cId="675598156" sldId="256"/>
        </pc:sldMkLst>
        <pc:spChg chg="mod">
          <ac:chgData name="T ISOM" userId="6a73ee384bee3e93" providerId="LiveId" clId="{65004099-67E1-434B-9E34-8B9023794F57}" dt="2024-10-30T16:39:10.337" v="670" actId="20577"/>
          <ac:spMkLst>
            <pc:docMk/>
            <pc:sldMk cId="675598156" sldId="256"/>
            <ac:spMk id="3" creationId="{00000000-0000-0000-0000-000000000000}"/>
          </ac:spMkLst>
        </pc:spChg>
        <pc:spChg chg="mod">
          <ac:chgData name="T ISOM" userId="6a73ee384bee3e93" providerId="LiveId" clId="{65004099-67E1-434B-9E34-8B9023794F57}" dt="2024-10-30T17:42:57.703" v="2035" actId="255"/>
          <ac:spMkLst>
            <pc:docMk/>
            <pc:sldMk cId="675598156" sldId="256"/>
            <ac:spMk id="4" creationId="{00000000-0000-0000-0000-000000000000}"/>
          </ac:spMkLst>
        </pc:spChg>
        <pc:spChg chg="del mod">
          <ac:chgData name="T ISOM" userId="6a73ee384bee3e93" providerId="LiveId" clId="{65004099-67E1-434B-9E34-8B9023794F57}" dt="2024-10-30T17:42:15.473" v="2029"/>
          <ac:spMkLst>
            <pc:docMk/>
            <pc:sldMk cId="675598156" sldId="256"/>
            <ac:spMk id="6" creationId="{00000000-0000-0000-0000-000000000000}"/>
          </ac:spMkLst>
        </pc:spChg>
        <pc:spChg chg="add mod">
          <ac:chgData name="T ISOM" userId="6a73ee384bee3e93" providerId="LiveId" clId="{65004099-67E1-434B-9E34-8B9023794F57}" dt="2024-10-30T17:42:44.622" v="2033" actId="255"/>
          <ac:spMkLst>
            <pc:docMk/>
            <pc:sldMk cId="675598156" sldId="256"/>
            <ac:spMk id="8" creationId="{F7E70FF2-1CBA-148E-5F53-494324E80A66}"/>
          </ac:spMkLst>
        </pc:spChg>
        <pc:picChg chg="add mod">
          <ac:chgData name="T ISOM" userId="6a73ee384bee3e93" providerId="LiveId" clId="{65004099-67E1-434B-9E34-8B9023794F57}" dt="2024-10-30T17:38:46.660" v="1986" actId="1076"/>
          <ac:picMkLst>
            <pc:docMk/>
            <pc:sldMk cId="675598156" sldId="256"/>
            <ac:picMk id="5" creationId="{2E2C23C5-1C6B-7685-C4C2-408336D8C910}"/>
          </ac:picMkLst>
        </pc:picChg>
      </pc:sldChg>
      <pc:sldChg chg="addSp modSp mod">
        <pc:chgData name="T ISOM" userId="6a73ee384bee3e93" providerId="LiveId" clId="{65004099-67E1-434B-9E34-8B9023794F57}" dt="2024-10-30T17:39:26.787" v="1995" actId="1076"/>
        <pc:sldMkLst>
          <pc:docMk/>
          <pc:sldMk cId="2689611414" sldId="257"/>
        </pc:sldMkLst>
        <pc:spChg chg="mod">
          <ac:chgData name="T ISOM" userId="6a73ee384bee3e93" providerId="LiveId" clId="{65004099-67E1-434B-9E34-8B9023794F57}" dt="2024-10-30T16:45:43.509" v="951" actId="6549"/>
          <ac:spMkLst>
            <pc:docMk/>
            <pc:sldMk cId="2689611414" sldId="257"/>
            <ac:spMk id="3" creationId="{00000000-0000-0000-0000-000000000000}"/>
          </ac:spMkLst>
        </pc:spChg>
        <pc:spChg chg="mod">
          <ac:chgData name="T ISOM" userId="6a73ee384bee3e93" providerId="LiveId" clId="{65004099-67E1-434B-9E34-8B9023794F57}" dt="2024-10-30T16:45:14.692" v="947" actId="6549"/>
          <ac:spMkLst>
            <pc:docMk/>
            <pc:sldMk cId="2689611414" sldId="257"/>
            <ac:spMk id="4" creationId="{00000000-0000-0000-0000-000000000000}"/>
          </ac:spMkLst>
        </pc:spChg>
        <pc:picChg chg="add mod">
          <ac:chgData name="T ISOM" userId="6a73ee384bee3e93" providerId="LiveId" clId="{65004099-67E1-434B-9E34-8B9023794F57}" dt="2024-10-30T17:39:26.787" v="1995" actId="1076"/>
          <ac:picMkLst>
            <pc:docMk/>
            <pc:sldMk cId="2689611414" sldId="257"/>
            <ac:picMk id="5" creationId="{1EFB3E7D-538C-E179-B506-62A47CFFADAE}"/>
          </ac:picMkLst>
        </pc:picChg>
        <pc:picChg chg="mod">
          <ac:chgData name="T ISOM" userId="6a73ee384bee3e93" providerId="LiveId" clId="{65004099-67E1-434B-9E34-8B9023794F57}" dt="2024-10-30T17:39:20.396" v="1993" actId="1076"/>
          <ac:picMkLst>
            <pc:docMk/>
            <pc:sldMk cId="2689611414" sldId="257"/>
            <ac:picMk id="7170" creationId="{00000000-0000-0000-0000-000000000000}"/>
          </ac:picMkLst>
        </pc:picChg>
      </pc:sldChg>
      <pc:sldChg chg="addSp delSp modSp mod">
        <pc:chgData name="T ISOM" userId="6a73ee384bee3e93" providerId="LiveId" clId="{65004099-67E1-434B-9E34-8B9023794F57}" dt="2024-11-06T21:45:30.223" v="2757" actId="1076"/>
        <pc:sldMkLst>
          <pc:docMk/>
          <pc:sldMk cId="642944826" sldId="258"/>
        </pc:sldMkLst>
        <pc:spChg chg="mod">
          <ac:chgData name="T ISOM" userId="6a73ee384bee3e93" providerId="LiveId" clId="{65004099-67E1-434B-9E34-8B9023794F57}" dt="2024-10-30T16:34:27.159" v="588" actId="6549"/>
          <ac:spMkLst>
            <pc:docMk/>
            <pc:sldMk cId="642944826" sldId="258"/>
            <ac:spMk id="3" creationId="{00000000-0000-0000-0000-000000000000}"/>
          </ac:spMkLst>
        </pc:spChg>
        <pc:spChg chg="mod">
          <ac:chgData name="T ISOM" userId="6a73ee384bee3e93" providerId="LiveId" clId="{65004099-67E1-434B-9E34-8B9023794F57}" dt="2024-10-30T16:34:38.397" v="608" actId="20577"/>
          <ac:spMkLst>
            <pc:docMk/>
            <pc:sldMk cId="642944826" sldId="258"/>
            <ac:spMk id="4" creationId="{00000000-0000-0000-0000-000000000000}"/>
          </ac:spMkLst>
        </pc:spChg>
        <pc:graphicFrameChg chg="add mod">
          <ac:chgData name="T ISOM" userId="6a73ee384bee3e93" providerId="LiveId" clId="{65004099-67E1-434B-9E34-8B9023794F57}" dt="2024-10-30T16:36:47.105" v="620" actId="14100"/>
          <ac:graphicFrameMkLst>
            <pc:docMk/>
            <pc:sldMk cId="642944826" sldId="258"/>
            <ac:graphicFrameMk id="5" creationId="{E3A7B7C7-1534-1A7A-72FE-F7870CEB10ED}"/>
          </ac:graphicFrameMkLst>
        </pc:graphicFrameChg>
        <pc:picChg chg="add mod">
          <ac:chgData name="T ISOM" userId="6a73ee384bee3e93" providerId="LiveId" clId="{65004099-67E1-434B-9E34-8B9023794F57}" dt="2024-10-30T16:37:26.306" v="627" actId="14100"/>
          <ac:picMkLst>
            <pc:docMk/>
            <pc:sldMk cId="642944826" sldId="258"/>
            <ac:picMk id="6" creationId="{1FB6AE22-10A1-8813-8179-B8BE1739E249}"/>
          </ac:picMkLst>
        </pc:picChg>
        <pc:picChg chg="add mod">
          <ac:chgData name="T ISOM" userId="6a73ee384bee3e93" providerId="LiveId" clId="{65004099-67E1-434B-9E34-8B9023794F57}" dt="2024-10-30T17:39:03.766" v="1990" actId="1076"/>
          <ac:picMkLst>
            <pc:docMk/>
            <pc:sldMk cId="642944826" sldId="258"/>
            <ac:picMk id="7" creationId="{34C22DDA-E7AC-5535-77F3-6D6D0501E7BB}"/>
          </ac:picMkLst>
        </pc:picChg>
        <pc:picChg chg="add mod">
          <ac:chgData name="T ISOM" userId="6a73ee384bee3e93" providerId="LiveId" clId="{65004099-67E1-434B-9E34-8B9023794F57}" dt="2024-11-06T21:45:30.223" v="2757" actId="1076"/>
          <ac:picMkLst>
            <pc:docMk/>
            <pc:sldMk cId="642944826" sldId="258"/>
            <ac:picMk id="8" creationId="{BBD12719-34BD-D90B-B7C7-1AC6AF1510E6}"/>
          </ac:picMkLst>
        </pc:picChg>
        <pc:picChg chg="del">
          <ac:chgData name="T ISOM" userId="6a73ee384bee3e93" providerId="LiveId" clId="{65004099-67E1-434B-9E34-8B9023794F57}" dt="2024-10-30T16:34:52.385" v="611" actId="478"/>
          <ac:picMkLst>
            <pc:docMk/>
            <pc:sldMk cId="642944826" sldId="258"/>
            <ac:picMk id="6146" creationId="{00000000-0000-0000-0000-000000000000}"/>
          </ac:picMkLst>
        </pc:picChg>
        <pc:picChg chg="del">
          <ac:chgData name="T ISOM" userId="6a73ee384bee3e93" providerId="LiveId" clId="{65004099-67E1-434B-9E34-8B9023794F57}" dt="2024-10-30T16:34:48.649" v="610" actId="478"/>
          <ac:picMkLst>
            <pc:docMk/>
            <pc:sldMk cId="642944826" sldId="258"/>
            <ac:picMk id="6147" creationId="{00000000-0000-0000-0000-000000000000}"/>
          </ac:picMkLst>
        </pc:picChg>
        <pc:picChg chg="del">
          <ac:chgData name="T ISOM" userId="6a73ee384bee3e93" providerId="LiveId" clId="{65004099-67E1-434B-9E34-8B9023794F57}" dt="2024-10-30T16:34:46.523" v="609" actId="478"/>
          <ac:picMkLst>
            <pc:docMk/>
            <pc:sldMk cId="642944826" sldId="258"/>
            <ac:picMk id="6148" creationId="{00000000-0000-0000-0000-000000000000}"/>
          </ac:picMkLst>
        </pc:picChg>
      </pc:sldChg>
      <pc:sldChg chg="addSp modSp mod">
        <pc:chgData name="T ISOM" userId="6a73ee384bee3e93" providerId="LiveId" clId="{65004099-67E1-434B-9E34-8B9023794F57}" dt="2024-10-30T17:39:45.495" v="1999" actId="1076"/>
        <pc:sldMkLst>
          <pc:docMk/>
          <pc:sldMk cId="3109224300" sldId="259"/>
        </pc:sldMkLst>
        <pc:spChg chg="mod">
          <ac:chgData name="T ISOM" userId="6a73ee384bee3e93" providerId="LiveId" clId="{65004099-67E1-434B-9E34-8B9023794F57}" dt="2024-10-30T16:49:50.113" v="1039" actId="6549"/>
          <ac:spMkLst>
            <pc:docMk/>
            <pc:sldMk cId="3109224300" sldId="259"/>
            <ac:spMk id="3" creationId="{00000000-0000-0000-0000-000000000000}"/>
          </ac:spMkLst>
        </pc:spChg>
        <pc:spChg chg="mod">
          <ac:chgData name="T ISOM" userId="6a73ee384bee3e93" providerId="LiveId" clId="{65004099-67E1-434B-9E34-8B9023794F57}" dt="2024-10-30T16:51:02.429" v="1075" actId="6549"/>
          <ac:spMkLst>
            <pc:docMk/>
            <pc:sldMk cId="3109224300" sldId="259"/>
            <ac:spMk id="5" creationId="{00000000-0000-0000-0000-000000000000}"/>
          </ac:spMkLst>
        </pc:spChg>
        <pc:picChg chg="add mod">
          <ac:chgData name="T ISOM" userId="6a73ee384bee3e93" providerId="LiveId" clId="{65004099-67E1-434B-9E34-8B9023794F57}" dt="2024-10-30T17:39:45.495" v="1999" actId="1076"/>
          <ac:picMkLst>
            <pc:docMk/>
            <pc:sldMk cId="3109224300" sldId="259"/>
            <ac:picMk id="6" creationId="{5EE25C45-25C7-7B5A-E6BA-EF4FEA529C3E}"/>
          </ac:picMkLst>
        </pc:picChg>
      </pc:sldChg>
      <pc:sldChg chg="addSp delSp modSp mod">
        <pc:chgData name="T ISOM" userId="6a73ee384bee3e93" providerId="LiveId" clId="{65004099-67E1-434B-9E34-8B9023794F57}" dt="2024-10-30T17:40:43.175" v="2009" actId="1076"/>
        <pc:sldMkLst>
          <pc:docMk/>
          <pc:sldMk cId="2706543255" sldId="260"/>
        </pc:sldMkLst>
        <pc:spChg chg="mod">
          <ac:chgData name="T ISOM" userId="6a73ee384bee3e93" providerId="LiveId" clId="{65004099-67E1-434B-9E34-8B9023794F57}" dt="2024-10-30T17:02:13.219" v="1143" actId="6549"/>
          <ac:spMkLst>
            <pc:docMk/>
            <pc:sldMk cId="2706543255" sldId="260"/>
            <ac:spMk id="3" creationId="{00000000-0000-0000-0000-000000000000}"/>
          </ac:spMkLst>
        </pc:spChg>
        <pc:spChg chg="mod">
          <ac:chgData name="T ISOM" userId="6a73ee384bee3e93" providerId="LiveId" clId="{65004099-67E1-434B-9E34-8B9023794F57}" dt="2024-10-30T17:01:36.378" v="1131" actId="255"/>
          <ac:spMkLst>
            <pc:docMk/>
            <pc:sldMk cId="2706543255" sldId="260"/>
            <ac:spMk id="5" creationId="{00000000-0000-0000-0000-000000000000}"/>
          </ac:spMkLst>
        </pc:spChg>
        <pc:spChg chg="mod">
          <ac:chgData name="T ISOM" userId="6a73ee384bee3e93" providerId="LiveId" clId="{65004099-67E1-434B-9E34-8B9023794F57}" dt="2024-10-30T17:01:23.172" v="1130" actId="255"/>
          <ac:spMkLst>
            <pc:docMk/>
            <pc:sldMk cId="2706543255" sldId="260"/>
            <ac:spMk id="6" creationId="{00000000-0000-0000-0000-000000000000}"/>
          </ac:spMkLst>
        </pc:spChg>
        <pc:spChg chg="add del">
          <ac:chgData name="T ISOM" userId="6a73ee384bee3e93" providerId="LiveId" clId="{65004099-67E1-434B-9E34-8B9023794F57}" dt="2024-10-30T17:00:30.651" v="1125" actId="22"/>
          <ac:spMkLst>
            <pc:docMk/>
            <pc:sldMk cId="2706543255" sldId="260"/>
            <ac:spMk id="9" creationId="{A3C4D870-42AB-C751-DECD-04FE0F84065D}"/>
          </ac:spMkLst>
        </pc:spChg>
        <pc:spChg chg="add mod">
          <ac:chgData name="T ISOM" userId="6a73ee384bee3e93" providerId="LiveId" clId="{65004099-67E1-434B-9E34-8B9023794F57}" dt="2024-10-30T17:02:02.633" v="1138" actId="255"/>
          <ac:spMkLst>
            <pc:docMk/>
            <pc:sldMk cId="2706543255" sldId="260"/>
            <ac:spMk id="11" creationId="{065992F0-4C43-2A46-E6DE-61A6644CC3E9}"/>
          </ac:spMkLst>
        </pc:spChg>
        <pc:picChg chg="add del mod">
          <ac:chgData name="T ISOM" userId="6a73ee384bee3e93" providerId="LiveId" clId="{65004099-67E1-434B-9E34-8B9023794F57}" dt="2024-10-30T17:00:15.680" v="1123" actId="22"/>
          <ac:picMkLst>
            <pc:docMk/>
            <pc:sldMk cId="2706543255" sldId="260"/>
            <ac:picMk id="7" creationId="{4AAE3538-2ADF-429C-CE54-2A4A3FEF6984}"/>
          </ac:picMkLst>
        </pc:picChg>
        <pc:picChg chg="add mod">
          <ac:chgData name="T ISOM" userId="6a73ee384bee3e93" providerId="LiveId" clId="{65004099-67E1-434B-9E34-8B9023794F57}" dt="2024-10-30T17:40:43.175" v="2009" actId="1076"/>
          <ac:picMkLst>
            <pc:docMk/>
            <pc:sldMk cId="2706543255" sldId="260"/>
            <ac:picMk id="12" creationId="{6C5A5DCE-A209-A041-0069-70A6B6A390B6}"/>
          </ac:picMkLst>
        </pc:picChg>
        <pc:picChg chg="mod">
          <ac:chgData name="T ISOM" userId="6a73ee384bee3e93" providerId="LiveId" clId="{65004099-67E1-434B-9E34-8B9023794F57}" dt="2024-10-30T17:02:07.728" v="1139" actId="1076"/>
          <ac:picMkLst>
            <pc:docMk/>
            <pc:sldMk cId="2706543255" sldId="260"/>
            <ac:picMk id="2050" creationId="{00000000-0000-0000-0000-000000000000}"/>
          </ac:picMkLst>
        </pc:picChg>
      </pc:sldChg>
      <pc:sldChg chg="addSp modSp mod">
        <pc:chgData name="T ISOM" userId="6a73ee384bee3e93" providerId="LiveId" clId="{65004099-67E1-434B-9E34-8B9023794F57}" dt="2024-10-30T17:40:03.186" v="2002" actId="1076"/>
        <pc:sldMkLst>
          <pc:docMk/>
          <pc:sldMk cId="4212384126" sldId="261"/>
        </pc:sldMkLst>
        <pc:spChg chg="mod">
          <ac:chgData name="T ISOM" userId="6a73ee384bee3e93" providerId="LiveId" clId="{65004099-67E1-434B-9E34-8B9023794F57}" dt="2024-10-30T17:11:34.650" v="1643" actId="6549"/>
          <ac:spMkLst>
            <pc:docMk/>
            <pc:sldMk cId="4212384126" sldId="261"/>
            <ac:spMk id="3" creationId="{00000000-0000-0000-0000-000000000000}"/>
          </ac:spMkLst>
        </pc:spChg>
        <pc:spChg chg="mod">
          <ac:chgData name="T ISOM" userId="6a73ee384bee3e93" providerId="LiveId" clId="{65004099-67E1-434B-9E34-8B9023794F57}" dt="2024-10-30T17:16:46.135" v="1874" actId="5793"/>
          <ac:spMkLst>
            <pc:docMk/>
            <pc:sldMk cId="4212384126" sldId="261"/>
            <ac:spMk id="6" creationId="{00000000-0000-0000-0000-000000000000}"/>
          </ac:spMkLst>
        </pc:spChg>
        <pc:picChg chg="add mod">
          <ac:chgData name="T ISOM" userId="6a73ee384bee3e93" providerId="LiveId" clId="{65004099-67E1-434B-9E34-8B9023794F57}" dt="2024-10-30T17:40:03.186" v="2002" actId="1076"/>
          <ac:picMkLst>
            <pc:docMk/>
            <pc:sldMk cId="4212384126" sldId="261"/>
            <ac:picMk id="5" creationId="{CED6D1E9-F368-B63D-B74D-17EDD3702CE0}"/>
          </ac:picMkLst>
        </pc:picChg>
        <pc:picChg chg="mod">
          <ac:chgData name="T ISOM" userId="6a73ee384bee3e93" providerId="LiveId" clId="{65004099-67E1-434B-9E34-8B9023794F57}" dt="2024-10-30T17:39:57.668" v="2000" actId="1076"/>
          <ac:picMkLst>
            <pc:docMk/>
            <pc:sldMk cId="4212384126" sldId="261"/>
            <ac:picMk id="1026" creationId="{00000000-0000-0000-0000-000000000000}"/>
          </ac:picMkLst>
        </pc:picChg>
      </pc:sldChg>
      <pc:sldChg chg="del">
        <pc:chgData name="T ISOM" userId="6a73ee384bee3e93" providerId="LiveId" clId="{65004099-67E1-434B-9E34-8B9023794F57}" dt="2024-10-30T16:52:34.028" v="1078" actId="2696"/>
        <pc:sldMkLst>
          <pc:docMk/>
          <pc:sldMk cId="2853465389" sldId="262"/>
        </pc:sldMkLst>
      </pc:sldChg>
      <pc:sldChg chg="addSp delSp modSp mod">
        <pc:chgData name="T ISOM" userId="6a73ee384bee3e93" providerId="LiveId" clId="{65004099-67E1-434B-9E34-8B9023794F57}" dt="2024-11-12T02:30:34.469" v="2778" actId="14100"/>
        <pc:sldMkLst>
          <pc:docMk/>
          <pc:sldMk cId="2250766684" sldId="263"/>
        </pc:sldMkLst>
        <pc:spChg chg="mod">
          <ac:chgData name="T ISOM" userId="6a73ee384bee3e93" providerId="LiveId" clId="{65004099-67E1-434B-9E34-8B9023794F57}" dt="2024-10-30T16:38:59.589" v="663" actId="6549"/>
          <ac:spMkLst>
            <pc:docMk/>
            <pc:sldMk cId="2250766684" sldId="263"/>
            <ac:spMk id="3" creationId="{00000000-0000-0000-0000-000000000000}"/>
          </ac:spMkLst>
        </pc:spChg>
        <pc:spChg chg="mod">
          <ac:chgData name="T ISOM" userId="6a73ee384bee3e93" providerId="LiveId" clId="{65004099-67E1-434B-9E34-8B9023794F57}" dt="2024-10-30T16:37:45.921" v="648" actId="20577"/>
          <ac:spMkLst>
            <pc:docMk/>
            <pc:sldMk cId="2250766684" sldId="263"/>
            <ac:spMk id="4" creationId="{00000000-0000-0000-0000-000000000000}"/>
          </ac:spMkLst>
        </pc:spChg>
        <pc:graphicFrameChg chg="add del mod">
          <ac:chgData name="T ISOM" userId="6a73ee384bee3e93" providerId="LiveId" clId="{65004099-67E1-434B-9E34-8B9023794F57}" dt="2024-11-05T23:15:14.794" v="2698" actId="478"/>
          <ac:graphicFrameMkLst>
            <pc:docMk/>
            <pc:sldMk cId="2250766684" sldId="263"/>
            <ac:graphicFrameMk id="5" creationId="{AABF4AA0-D1DB-3996-80B6-258ADD0FCF0D}"/>
          </ac:graphicFrameMkLst>
        </pc:graphicFrameChg>
        <pc:graphicFrameChg chg="add del mod">
          <ac:chgData name="T ISOM" userId="6a73ee384bee3e93" providerId="LiveId" clId="{65004099-67E1-434B-9E34-8B9023794F57}" dt="2024-11-05T23:13:43.545" v="2691" actId="478"/>
          <ac:graphicFrameMkLst>
            <pc:docMk/>
            <pc:sldMk cId="2250766684" sldId="263"/>
            <ac:graphicFrameMk id="7" creationId="{758E66D2-A331-59EC-6D13-8B98CCF396C5}"/>
          </ac:graphicFrameMkLst>
        </pc:graphicFrameChg>
        <pc:graphicFrameChg chg="add del mod">
          <ac:chgData name="T ISOM" userId="6a73ee384bee3e93" providerId="LiveId" clId="{65004099-67E1-434B-9E34-8B9023794F57}" dt="2024-11-12T02:29:52.395" v="2772" actId="478"/>
          <ac:graphicFrameMkLst>
            <pc:docMk/>
            <pc:sldMk cId="2250766684" sldId="263"/>
            <ac:graphicFrameMk id="8" creationId="{F2C73E93-04BF-CA86-E4DC-0157023EDC06}"/>
          </ac:graphicFrameMkLst>
        </pc:graphicFrameChg>
        <pc:picChg chg="add del mod">
          <ac:chgData name="T ISOM" userId="6a73ee384bee3e93" providerId="LiveId" clId="{65004099-67E1-434B-9E34-8B9023794F57}" dt="2024-11-06T21:45:44.538" v="2758" actId="478"/>
          <ac:picMkLst>
            <pc:docMk/>
            <pc:sldMk cId="2250766684" sldId="263"/>
            <ac:picMk id="5" creationId="{416FA826-136D-9AC6-E77A-E94992673CBA}"/>
          </ac:picMkLst>
        </pc:picChg>
        <pc:picChg chg="add del mod">
          <ac:chgData name="T ISOM" userId="6a73ee384bee3e93" providerId="LiveId" clId="{65004099-67E1-434B-9E34-8B9023794F57}" dt="2024-10-30T18:32:32.823" v="2685" actId="478"/>
          <ac:picMkLst>
            <pc:docMk/>
            <pc:sldMk cId="2250766684" sldId="263"/>
            <ac:picMk id="5" creationId="{CFB2C1CE-1DB7-00B7-9DEA-B118CDB43971}"/>
          </ac:picMkLst>
        </pc:picChg>
        <pc:picChg chg="add mod">
          <ac:chgData name="T ISOM" userId="6a73ee384bee3e93" providerId="LiveId" clId="{65004099-67E1-434B-9E34-8B9023794F57}" dt="2024-11-12T02:30:30.852" v="2777" actId="1076"/>
          <ac:picMkLst>
            <pc:docMk/>
            <pc:sldMk cId="2250766684" sldId="263"/>
            <ac:picMk id="5" creationId="{D542DE6B-4851-1E49-F49B-91312B1CCF8A}"/>
          </ac:picMkLst>
        </pc:picChg>
        <pc:picChg chg="add mod">
          <ac:chgData name="T ISOM" userId="6a73ee384bee3e93" providerId="LiveId" clId="{65004099-67E1-434B-9E34-8B9023794F57}" dt="2024-10-30T17:39:11.426" v="1992" actId="1076"/>
          <ac:picMkLst>
            <pc:docMk/>
            <pc:sldMk cId="2250766684" sldId="263"/>
            <ac:picMk id="6" creationId="{A65AEE59-0932-3F83-ED23-2698B00E7184}"/>
          </ac:picMkLst>
        </pc:picChg>
        <pc:picChg chg="add mod">
          <ac:chgData name="T ISOM" userId="6a73ee384bee3e93" providerId="LiveId" clId="{65004099-67E1-434B-9E34-8B9023794F57}" dt="2024-11-12T02:30:34.469" v="2778" actId="14100"/>
          <ac:picMkLst>
            <pc:docMk/>
            <pc:sldMk cId="2250766684" sldId="263"/>
            <ac:picMk id="9" creationId="{80C5AA0B-550E-863B-4651-C3467D2A3B1B}"/>
          </ac:picMkLst>
        </pc:picChg>
        <pc:picChg chg="del">
          <ac:chgData name="T ISOM" userId="6a73ee384bee3e93" providerId="LiveId" clId="{65004099-67E1-434B-9E34-8B9023794F57}" dt="2024-10-30T16:37:54.720" v="650" actId="478"/>
          <ac:picMkLst>
            <pc:docMk/>
            <pc:sldMk cId="2250766684" sldId="263"/>
            <ac:picMk id="5122" creationId="{00000000-0000-0000-0000-000000000000}"/>
          </ac:picMkLst>
        </pc:picChg>
        <pc:picChg chg="del">
          <ac:chgData name="T ISOM" userId="6a73ee384bee3e93" providerId="LiveId" clId="{65004099-67E1-434B-9E34-8B9023794F57}" dt="2024-10-30T16:37:52.907" v="649" actId="478"/>
          <ac:picMkLst>
            <pc:docMk/>
            <pc:sldMk cId="2250766684" sldId="263"/>
            <ac:picMk id="5123" creationId="{00000000-0000-0000-0000-000000000000}"/>
          </ac:picMkLst>
        </pc:picChg>
        <pc:picChg chg="del mod">
          <ac:chgData name="T ISOM" userId="6a73ee384bee3e93" providerId="LiveId" clId="{65004099-67E1-434B-9E34-8B9023794F57}" dt="2024-11-06T21:42:56.876" v="2750" actId="478"/>
          <ac:picMkLst>
            <pc:docMk/>
            <pc:sldMk cId="2250766684" sldId="263"/>
            <ac:picMk id="5124" creationId="{00000000-0000-0000-0000-000000000000}"/>
          </ac:picMkLst>
        </pc:picChg>
      </pc:sldChg>
      <pc:sldChg chg="addSp delSp modSp mod ord">
        <pc:chgData name="T ISOM" userId="6a73ee384bee3e93" providerId="LiveId" clId="{65004099-67E1-434B-9E34-8B9023794F57}" dt="2024-10-30T17:38:53.996" v="1988" actId="1076"/>
        <pc:sldMkLst>
          <pc:docMk/>
          <pc:sldMk cId="3632765570" sldId="264"/>
        </pc:sldMkLst>
        <pc:spChg chg="mod">
          <ac:chgData name="T ISOM" userId="6a73ee384bee3e93" providerId="LiveId" clId="{65004099-67E1-434B-9E34-8B9023794F57}" dt="2024-10-30T16:40:00.167" v="682" actId="6549"/>
          <ac:spMkLst>
            <pc:docMk/>
            <pc:sldMk cId="3632765570" sldId="264"/>
            <ac:spMk id="3" creationId="{00000000-0000-0000-0000-000000000000}"/>
          </ac:spMkLst>
        </pc:spChg>
        <pc:spChg chg="mod">
          <ac:chgData name="T ISOM" userId="6a73ee384bee3e93" providerId="LiveId" clId="{65004099-67E1-434B-9E34-8B9023794F57}" dt="2024-10-30T16:39:55.886" v="678" actId="6549"/>
          <ac:spMkLst>
            <pc:docMk/>
            <pc:sldMk cId="3632765570" sldId="264"/>
            <ac:spMk id="4" creationId="{00000000-0000-0000-0000-000000000000}"/>
          </ac:spMkLst>
        </pc:spChg>
        <pc:picChg chg="add mod">
          <ac:chgData name="T ISOM" userId="6a73ee384bee3e93" providerId="LiveId" clId="{65004099-67E1-434B-9E34-8B9023794F57}" dt="2024-10-30T16:39:50.243" v="674" actId="14100"/>
          <ac:picMkLst>
            <pc:docMk/>
            <pc:sldMk cId="3632765570" sldId="264"/>
            <ac:picMk id="5" creationId="{824FE942-D6F4-23BB-E264-072DDE2A324B}"/>
          </ac:picMkLst>
        </pc:picChg>
        <pc:picChg chg="add mod">
          <ac:chgData name="T ISOM" userId="6a73ee384bee3e93" providerId="LiveId" clId="{65004099-67E1-434B-9E34-8B9023794F57}" dt="2024-10-30T17:38:53.996" v="1988" actId="1076"/>
          <ac:picMkLst>
            <pc:docMk/>
            <pc:sldMk cId="3632765570" sldId="264"/>
            <ac:picMk id="6" creationId="{2FBFC9F0-DB67-E0A1-C50F-7E0CE2B7D313}"/>
          </ac:picMkLst>
        </pc:picChg>
        <pc:picChg chg="del">
          <ac:chgData name="T ISOM" userId="6a73ee384bee3e93" providerId="LiveId" clId="{65004099-67E1-434B-9E34-8B9023794F57}" dt="2024-10-30T16:39:22.594" v="671" actId="478"/>
          <ac:picMkLst>
            <pc:docMk/>
            <pc:sldMk cId="3632765570" sldId="264"/>
            <ac:picMk id="4098" creationId="{00000000-0000-0000-0000-000000000000}"/>
          </ac:picMkLst>
        </pc:picChg>
      </pc:sldChg>
      <pc:sldChg chg="del">
        <pc:chgData name="T ISOM" userId="6a73ee384bee3e93" providerId="LiveId" clId="{65004099-67E1-434B-9E34-8B9023794F57}" dt="2024-10-30T16:52:38.898" v="1079" actId="2696"/>
        <pc:sldMkLst>
          <pc:docMk/>
          <pc:sldMk cId="2184369993" sldId="265"/>
        </pc:sldMkLst>
      </pc:sldChg>
      <pc:sldChg chg="addSp delSp modSp mod ord">
        <pc:chgData name="T ISOM" userId="6a73ee384bee3e93" providerId="LiveId" clId="{65004099-67E1-434B-9E34-8B9023794F57}" dt="2024-10-30T18:14:22.766" v="2552" actId="20577"/>
        <pc:sldMkLst>
          <pc:docMk/>
          <pc:sldMk cId="979878650" sldId="266"/>
        </pc:sldMkLst>
        <pc:spChg chg="mod">
          <ac:chgData name="T ISOM" userId="6a73ee384bee3e93" providerId="LiveId" clId="{65004099-67E1-434B-9E34-8B9023794F57}" dt="2024-10-30T17:43:54.317" v="2038" actId="6549"/>
          <ac:spMkLst>
            <pc:docMk/>
            <pc:sldMk cId="979878650" sldId="266"/>
            <ac:spMk id="3" creationId="{00000000-0000-0000-0000-000000000000}"/>
          </ac:spMkLst>
        </pc:spChg>
        <pc:spChg chg="del mod">
          <ac:chgData name="T ISOM" userId="6a73ee384bee3e93" providerId="LiveId" clId="{65004099-67E1-434B-9E34-8B9023794F57}" dt="2024-10-30T17:44:40.750" v="2093"/>
          <ac:spMkLst>
            <pc:docMk/>
            <pc:sldMk cId="979878650" sldId="266"/>
            <ac:spMk id="4" creationId="{00000000-0000-0000-0000-000000000000}"/>
          </ac:spMkLst>
        </pc:spChg>
        <pc:spChg chg="mod">
          <ac:chgData name="T ISOM" userId="6a73ee384bee3e93" providerId="LiveId" clId="{65004099-67E1-434B-9E34-8B9023794F57}" dt="2024-10-30T17:44:31.764" v="2089" actId="1076"/>
          <ac:spMkLst>
            <pc:docMk/>
            <pc:sldMk cId="979878650" sldId="266"/>
            <ac:spMk id="5" creationId="{00000000-0000-0000-0000-000000000000}"/>
          </ac:spMkLst>
        </pc:spChg>
        <pc:spChg chg="add del mod">
          <ac:chgData name="T ISOM" userId="6a73ee384bee3e93" providerId="LiveId" clId="{65004099-67E1-434B-9E34-8B9023794F57}" dt="2024-10-30T18:00:49.034" v="2335"/>
          <ac:spMkLst>
            <pc:docMk/>
            <pc:sldMk cId="979878650" sldId="266"/>
            <ac:spMk id="9" creationId="{9BB5004E-8727-6471-448A-765084287799}"/>
          </ac:spMkLst>
        </pc:spChg>
        <pc:spChg chg="add mod">
          <ac:chgData name="T ISOM" userId="6a73ee384bee3e93" providerId="LiveId" clId="{65004099-67E1-434B-9E34-8B9023794F57}" dt="2024-10-30T18:14:22.766" v="2552" actId="20577"/>
          <ac:spMkLst>
            <pc:docMk/>
            <pc:sldMk cId="979878650" sldId="266"/>
            <ac:spMk id="11" creationId="{56E58EE7-9E6D-828C-56E5-963A818716C9}"/>
          </ac:spMkLst>
        </pc:spChg>
        <pc:picChg chg="add mod">
          <ac:chgData name="T ISOM" userId="6a73ee384bee3e93" providerId="LiveId" clId="{65004099-67E1-434B-9E34-8B9023794F57}" dt="2024-10-30T17:44:11.214" v="2040" actId="1076"/>
          <ac:picMkLst>
            <pc:docMk/>
            <pc:sldMk cId="979878650" sldId="266"/>
            <ac:picMk id="7" creationId="{5078D270-2CC5-736D-4BCB-A2CF46CA8E31}"/>
          </ac:picMkLst>
        </pc:picChg>
        <pc:picChg chg="del">
          <ac:chgData name="T ISOM" userId="6a73ee384bee3e93" providerId="LiveId" clId="{65004099-67E1-434B-9E34-8B9023794F57}" dt="2024-10-30T17:44:43.579" v="2094" actId="478"/>
          <ac:picMkLst>
            <pc:docMk/>
            <pc:sldMk cId="979878650" sldId="266"/>
            <ac:picMk id="1026" creationId="{00000000-0000-0000-0000-000000000000}"/>
          </ac:picMkLst>
        </pc:picChg>
        <pc:picChg chg="mod">
          <ac:chgData name="T ISOM" userId="6a73ee384bee3e93" providerId="LiveId" clId="{65004099-67E1-434B-9E34-8B9023794F57}" dt="2024-10-30T18:03:13.785" v="2339" actId="1076"/>
          <ac:picMkLst>
            <pc:docMk/>
            <pc:sldMk cId="979878650" sldId="266"/>
            <ac:picMk id="1029" creationId="{00000000-0000-0000-0000-000000000000}"/>
          </ac:picMkLst>
        </pc:picChg>
      </pc:sldChg>
      <pc:sldChg chg="del">
        <pc:chgData name="T ISOM" userId="6a73ee384bee3e93" providerId="LiveId" clId="{65004099-67E1-434B-9E34-8B9023794F57}" dt="2024-10-30T16:40:34.816" v="685" actId="2696"/>
        <pc:sldMkLst>
          <pc:docMk/>
          <pc:sldMk cId="3808252207" sldId="267"/>
        </pc:sldMkLst>
      </pc:sldChg>
      <pc:sldChg chg="del">
        <pc:chgData name="T ISOM" userId="6a73ee384bee3e93" providerId="LiveId" clId="{65004099-67E1-434B-9E34-8B9023794F57}" dt="2024-10-30T16:52:48.321" v="1081" actId="2696"/>
        <pc:sldMkLst>
          <pc:docMk/>
          <pc:sldMk cId="1361522220" sldId="268"/>
        </pc:sldMkLst>
      </pc:sldChg>
      <pc:sldChg chg="del">
        <pc:chgData name="T ISOM" userId="6a73ee384bee3e93" providerId="LiveId" clId="{65004099-67E1-434B-9E34-8B9023794F57}" dt="2024-10-30T16:52:44.321" v="1080" actId="2696"/>
        <pc:sldMkLst>
          <pc:docMk/>
          <pc:sldMk cId="3425144861" sldId="269"/>
        </pc:sldMkLst>
      </pc:sldChg>
      <pc:sldChg chg="addSp delSp modSp mod">
        <pc:chgData name="T ISOM" userId="6a73ee384bee3e93" providerId="LiveId" clId="{65004099-67E1-434B-9E34-8B9023794F57}" dt="2024-11-12T02:27:31.630" v="2771" actId="1076"/>
        <pc:sldMkLst>
          <pc:docMk/>
          <pc:sldMk cId="2545397858" sldId="270"/>
        </pc:sldMkLst>
        <pc:spChg chg="mod">
          <ac:chgData name="T ISOM" userId="6a73ee384bee3e93" providerId="LiveId" clId="{65004099-67E1-434B-9E34-8B9023794F57}" dt="2024-10-30T17:17:01.729" v="1878" actId="6549"/>
          <ac:spMkLst>
            <pc:docMk/>
            <pc:sldMk cId="2545397858" sldId="270"/>
            <ac:spMk id="3" creationId="{00000000-0000-0000-0000-000000000000}"/>
          </ac:spMkLst>
        </pc:spChg>
        <pc:spChg chg="mod">
          <ac:chgData name="T ISOM" userId="6a73ee384bee3e93" providerId="LiveId" clId="{65004099-67E1-434B-9E34-8B9023794F57}" dt="2024-10-30T17:23:13.769" v="1967" actId="6549"/>
          <ac:spMkLst>
            <pc:docMk/>
            <pc:sldMk cId="2545397858" sldId="270"/>
            <ac:spMk id="5" creationId="{00000000-0000-0000-0000-000000000000}"/>
          </ac:spMkLst>
        </pc:spChg>
        <pc:spChg chg="del mod">
          <ac:chgData name="T ISOM" userId="6a73ee384bee3e93" providerId="LiveId" clId="{65004099-67E1-434B-9E34-8B9023794F57}" dt="2024-10-30T17:23:08.612" v="1958"/>
          <ac:spMkLst>
            <pc:docMk/>
            <pc:sldMk cId="2545397858" sldId="270"/>
            <ac:spMk id="6" creationId="{00000000-0000-0000-0000-000000000000}"/>
          </ac:spMkLst>
        </pc:spChg>
        <pc:graphicFrameChg chg="add del mod">
          <ac:chgData name="T ISOM" userId="6a73ee384bee3e93" providerId="LiveId" clId="{65004099-67E1-434B-9E34-8B9023794F57}" dt="2024-10-30T17:35:47.194" v="1973" actId="478"/>
          <ac:graphicFrameMkLst>
            <pc:docMk/>
            <pc:sldMk cId="2545397858" sldId="270"/>
            <ac:graphicFrameMk id="4" creationId="{D606AD22-6F8F-861C-30E4-39984269D59E}"/>
          </ac:graphicFrameMkLst>
        </pc:graphicFrameChg>
        <pc:graphicFrameChg chg="add del mod">
          <ac:chgData name="T ISOM" userId="6a73ee384bee3e93" providerId="LiveId" clId="{65004099-67E1-434B-9E34-8B9023794F57}" dt="2024-10-30T17:37:21.697" v="1977" actId="478"/>
          <ac:graphicFrameMkLst>
            <pc:docMk/>
            <pc:sldMk cId="2545397858" sldId="270"/>
            <ac:graphicFrameMk id="7" creationId="{16E258ED-7E5A-6E23-15EF-8E64D1368BCC}"/>
          </ac:graphicFrameMkLst>
        </pc:graphicFrameChg>
        <pc:graphicFrameChg chg="add del mod">
          <ac:chgData name="T ISOM" userId="6a73ee384bee3e93" providerId="LiveId" clId="{65004099-67E1-434B-9E34-8B9023794F57}" dt="2024-11-12T02:26:42.504" v="2766" actId="478"/>
          <ac:graphicFrameMkLst>
            <pc:docMk/>
            <pc:sldMk cId="2545397858" sldId="270"/>
            <ac:graphicFrameMk id="8" creationId="{9DE4BA33-53E0-BE16-0554-618CD43D9804}"/>
          </ac:graphicFrameMkLst>
        </pc:graphicFrameChg>
        <pc:graphicFrameChg chg="del">
          <ac:chgData name="T ISOM" userId="6a73ee384bee3e93" providerId="LiveId" clId="{65004099-67E1-434B-9E34-8B9023794F57}" dt="2024-10-30T17:22:56.790" v="1952" actId="478"/>
          <ac:graphicFrameMkLst>
            <pc:docMk/>
            <pc:sldMk cId="2545397858" sldId="270"/>
            <ac:graphicFrameMk id="10" creationId="{00000000-0000-0000-0000-000000000000}"/>
          </ac:graphicFrameMkLst>
        </pc:graphicFrameChg>
        <pc:graphicFrameChg chg="del mod">
          <ac:chgData name="T ISOM" userId="6a73ee384bee3e93" providerId="LiveId" clId="{65004099-67E1-434B-9E34-8B9023794F57}" dt="2024-10-30T17:23:00.650" v="1954" actId="478"/>
          <ac:graphicFrameMkLst>
            <pc:docMk/>
            <pc:sldMk cId="2545397858" sldId="270"/>
            <ac:graphicFrameMk id="11" creationId="{00000000-0000-0000-0000-000000000000}"/>
          </ac:graphicFrameMkLst>
        </pc:graphicFrameChg>
        <pc:picChg chg="add mod">
          <ac:chgData name="T ISOM" userId="6a73ee384bee3e93" providerId="LiveId" clId="{65004099-67E1-434B-9E34-8B9023794F57}" dt="2024-11-12T02:27:31.630" v="2771" actId="1076"/>
          <ac:picMkLst>
            <pc:docMk/>
            <pc:sldMk cId="2545397858" sldId="270"/>
            <ac:picMk id="4" creationId="{D082DD38-D666-6313-725B-31FF66D7693D}"/>
          </ac:picMkLst>
        </pc:picChg>
        <pc:picChg chg="add mod">
          <ac:chgData name="T ISOM" userId="6a73ee384bee3e93" providerId="LiveId" clId="{65004099-67E1-434B-9E34-8B9023794F57}" dt="2024-10-30T17:40:17.425" v="2005" actId="1076"/>
          <ac:picMkLst>
            <pc:docMk/>
            <pc:sldMk cId="2545397858" sldId="270"/>
            <ac:picMk id="9" creationId="{89DBE936-A1AB-C288-DF35-295F53415EDF}"/>
          </ac:picMkLst>
        </pc:picChg>
      </pc:sldChg>
      <pc:sldChg chg="addSp modSp mod">
        <pc:chgData name="T ISOM" userId="6a73ee384bee3e93" providerId="LiveId" clId="{65004099-67E1-434B-9E34-8B9023794F57}" dt="2024-10-30T18:20:58.417" v="2681" actId="207"/>
        <pc:sldMkLst>
          <pc:docMk/>
          <pc:sldMk cId="1805685281" sldId="271"/>
        </pc:sldMkLst>
        <pc:spChg chg="mod">
          <ac:chgData name="T ISOM" userId="6a73ee384bee3e93" providerId="LiveId" clId="{65004099-67E1-434B-9E34-8B9023794F57}" dt="2024-10-30T18:20:58.417" v="2681" actId="207"/>
          <ac:spMkLst>
            <pc:docMk/>
            <pc:sldMk cId="1805685281" sldId="271"/>
            <ac:spMk id="4" creationId="{00000000-0000-0000-0000-000000000000}"/>
          </ac:spMkLst>
        </pc:spChg>
        <pc:picChg chg="add mod">
          <ac:chgData name="T ISOM" userId="6a73ee384bee3e93" providerId="LiveId" clId="{65004099-67E1-434B-9E34-8B9023794F57}" dt="2024-10-30T17:38:37.892" v="1984" actId="1076"/>
          <ac:picMkLst>
            <pc:docMk/>
            <pc:sldMk cId="1805685281" sldId="271"/>
            <ac:picMk id="6" creationId="{38DD5DD5-EF57-9C39-D54B-266C53A02C40}"/>
          </ac:picMkLst>
        </pc:picChg>
      </pc:sldChg>
      <pc:sldChg chg="del">
        <pc:chgData name="T ISOM" userId="6a73ee384bee3e93" providerId="LiveId" clId="{65004099-67E1-434B-9E34-8B9023794F57}" dt="2024-10-30T16:52:51.731" v="1082" actId="2696"/>
        <pc:sldMkLst>
          <pc:docMk/>
          <pc:sldMk cId="3212264249" sldId="272"/>
        </pc:sldMkLst>
      </pc:sldChg>
      <pc:sldChg chg="del ord">
        <pc:chgData name="T ISOM" userId="6a73ee384bee3e93" providerId="LiveId" clId="{65004099-67E1-434B-9E34-8B9023794F57}" dt="2024-10-30T17:02:32.709" v="1144" actId="2696"/>
        <pc:sldMkLst>
          <pc:docMk/>
          <pc:sldMk cId="1396945284" sldId="276"/>
        </pc:sldMkLst>
      </pc:sldChg>
      <pc:sldChg chg="addSp modSp mod">
        <pc:chgData name="T ISOM" userId="6a73ee384bee3e93" providerId="LiveId" clId="{65004099-67E1-434B-9E34-8B9023794F57}" dt="2024-10-30T17:39:36.680" v="1997" actId="1076"/>
        <pc:sldMkLst>
          <pc:docMk/>
          <pc:sldMk cId="143961499" sldId="277"/>
        </pc:sldMkLst>
        <pc:spChg chg="mod">
          <ac:chgData name="T ISOM" userId="6a73ee384bee3e93" providerId="LiveId" clId="{65004099-67E1-434B-9E34-8B9023794F57}" dt="2024-10-30T16:49:02.634" v="1031" actId="6549"/>
          <ac:spMkLst>
            <pc:docMk/>
            <pc:sldMk cId="143961499" sldId="277"/>
            <ac:spMk id="4" creationId="{00000000-0000-0000-0000-000000000000}"/>
          </ac:spMkLst>
        </pc:spChg>
        <pc:spChg chg="mod">
          <ac:chgData name="T ISOM" userId="6a73ee384bee3e93" providerId="LiveId" clId="{65004099-67E1-434B-9E34-8B9023794F57}" dt="2024-10-30T16:48:46.928" v="1014" actId="255"/>
          <ac:spMkLst>
            <pc:docMk/>
            <pc:sldMk cId="143961499" sldId="277"/>
            <ac:spMk id="5" creationId="{00000000-0000-0000-0000-000000000000}"/>
          </ac:spMkLst>
        </pc:spChg>
        <pc:spChg chg="mod">
          <ac:chgData name="T ISOM" userId="6a73ee384bee3e93" providerId="LiveId" clId="{65004099-67E1-434B-9E34-8B9023794F57}" dt="2024-10-30T16:45:58.638" v="955" actId="6549"/>
          <ac:spMkLst>
            <pc:docMk/>
            <pc:sldMk cId="143961499" sldId="277"/>
            <ac:spMk id="6" creationId="{00000000-0000-0000-0000-000000000000}"/>
          </ac:spMkLst>
        </pc:spChg>
        <pc:picChg chg="add mod">
          <ac:chgData name="T ISOM" userId="6a73ee384bee3e93" providerId="LiveId" clId="{65004099-67E1-434B-9E34-8B9023794F57}" dt="2024-10-30T17:39:36.680" v="1997" actId="1076"/>
          <ac:picMkLst>
            <pc:docMk/>
            <pc:sldMk cId="143961499" sldId="277"/>
            <ac:picMk id="3" creationId="{B6F2E87A-3699-8044-D792-E800404B8DF6}"/>
          </ac:picMkLst>
        </pc:picChg>
        <pc:picChg chg="mod">
          <ac:chgData name="T ISOM" userId="6a73ee384bee3e93" providerId="LiveId" clId="{65004099-67E1-434B-9E34-8B9023794F57}" dt="2024-10-30T16:47:30.977" v="996" actId="1076"/>
          <ac:picMkLst>
            <pc:docMk/>
            <pc:sldMk cId="143961499" sldId="277"/>
            <ac:picMk id="3074" creationId="{00000000-0000-0000-0000-000000000000}"/>
          </ac:picMkLst>
        </pc:picChg>
      </pc:sldChg>
      <pc:sldChg chg="new del ord">
        <pc:chgData name="T ISOM" userId="6a73ee384bee3e93" providerId="LiveId" clId="{65004099-67E1-434B-9E34-8B9023794F57}" dt="2024-10-30T17:18:15.851" v="1882" actId="2696"/>
        <pc:sldMkLst>
          <pc:docMk/>
          <pc:sldMk cId="45200509" sldId="278"/>
        </pc:sldMkLst>
      </pc:sldChg>
      <pc:sldChg chg="addSp delSp modSp add mod">
        <pc:chgData name="T ISOM" userId="6a73ee384bee3e93" providerId="LiveId" clId="{65004099-67E1-434B-9E34-8B9023794F57}" dt="2024-10-30T18:29:01.024" v="2684" actId="1076"/>
        <pc:sldMkLst>
          <pc:docMk/>
          <pc:sldMk cId="3020950353" sldId="278"/>
        </pc:sldMkLst>
        <pc:spChg chg="mod">
          <ac:chgData name="T ISOM" userId="6a73ee384bee3e93" providerId="LiveId" clId="{65004099-67E1-434B-9E34-8B9023794F57}" dt="2024-10-30T17:20:29.965" v="1946" actId="113"/>
          <ac:spMkLst>
            <pc:docMk/>
            <pc:sldMk cId="3020950353" sldId="278"/>
            <ac:spMk id="5" creationId="{7048D0F4-E27C-33B0-1B31-39CBAC076A7A}"/>
          </ac:spMkLst>
        </pc:spChg>
        <pc:spChg chg="del mod">
          <ac:chgData name="T ISOM" userId="6a73ee384bee3e93" providerId="LiveId" clId="{65004099-67E1-434B-9E34-8B9023794F57}" dt="2024-10-30T17:20:57.920" v="1951"/>
          <ac:spMkLst>
            <pc:docMk/>
            <pc:sldMk cId="3020950353" sldId="278"/>
            <ac:spMk id="6" creationId="{F7E1C7E6-4E57-9B75-D5EA-B6CE86B3E075}"/>
          </ac:spMkLst>
        </pc:spChg>
        <pc:graphicFrameChg chg="del">
          <ac:chgData name="T ISOM" userId="6a73ee384bee3e93" providerId="LiveId" clId="{65004099-67E1-434B-9E34-8B9023794F57}" dt="2024-10-30T17:20:48.168" v="1948" actId="478"/>
          <ac:graphicFrameMkLst>
            <pc:docMk/>
            <pc:sldMk cId="3020950353" sldId="278"/>
            <ac:graphicFrameMk id="10" creationId="{BE2369C0-6BBC-2ED1-0AEB-CEC62FD160E4}"/>
          </ac:graphicFrameMkLst>
        </pc:graphicFrameChg>
        <pc:graphicFrameChg chg="del">
          <ac:chgData name="T ISOM" userId="6a73ee384bee3e93" providerId="LiveId" clId="{65004099-67E1-434B-9E34-8B9023794F57}" dt="2024-10-30T17:18:43.794" v="1940" actId="478"/>
          <ac:graphicFrameMkLst>
            <pc:docMk/>
            <pc:sldMk cId="3020950353" sldId="278"/>
            <ac:graphicFrameMk id="11" creationId="{C9A4209A-93DA-11B8-1A38-5AD5823369AF}"/>
          </ac:graphicFrameMkLst>
        </pc:graphicFrameChg>
        <pc:picChg chg="add mod">
          <ac:chgData name="T ISOM" userId="6a73ee384bee3e93" providerId="LiveId" clId="{65004099-67E1-434B-9E34-8B9023794F57}" dt="2024-10-30T17:40:22.905" v="2006" actId="1076"/>
          <ac:picMkLst>
            <pc:docMk/>
            <pc:sldMk cId="3020950353" sldId="278"/>
            <ac:picMk id="4" creationId="{48109EB3-2EBA-BC88-95AE-CA6BB1DFC36B}"/>
          </ac:picMkLst>
        </pc:picChg>
        <pc:picChg chg="add mod">
          <ac:chgData name="T ISOM" userId="6a73ee384bee3e93" providerId="LiveId" clId="{65004099-67E1-434B-9E34-8B9023794F57}" dt="2024-10-30T17:40:29.390" v="2007" actId="1076"/>
          <ac:picMkLst>
            <pc:docMk/>
            <pc:sldMk cId="3020950353" sldId="278"/>
            <ac:picMk id="7" creationId="{A0F49B57-989D-2570-03C2-704A28C6D330}"/>
          </ac:picMkLst>
        </pc:picChg>
        <pc:picChg chg="add mod">
          <ac:chgData name="T ISOM" userId="6a73ee384bee3e93" providerId="LiveId" clId="{65004099-67E1-434B-9E34-8B9023794F57}" dt="2024-10-30T18:29:01.024" v="2684" actId="1076"/>
          <ac:picMkLst>
            <pc:docMk/>
            <pc:sldMk cId="3020950353" sldId="278"/>
            <ac:picMk id="9" creationId="{63199716-3C9E-5FB6-8394-6A4B6C19EB8F}"/>
          </ac:picMkLst>
        </pc:picChg>
      </pc:sldChg>
      <pc:sldChg chg="addSp delSp modSp add mod">
        <pc:chgData name="T ISOM" userId="6a73ee384bee3e93" providerId="LiveId" clId="{65004099-67E1-434B-9E34-8B9023794F57}" dt="2024-10-30T18:09:45.882" v="2498" actId="1076"/>
        <pc:sldMkLst>
          <pc:docMk/>
          <pc:sldMk cId="3048237635" sldId="279"/>
        </pc:sldMkLst>
        <pc:spChg chg="mod">
          <ac:chgData name="T ISOM" userId="6a73ee384bee3e93" providerId="LiveId" clId="{65004099-67E1-434B-9E34-8B9023794F57}" dt="2024-10-30T18:04:04.649" v="2386" actId="20577"/>
          <ac:spMkLst>
            <pc:docMk/>
            <pc:sldMk cId="3048237635" sldId="279"/>
            <ac:spMk id="5" creationId="{1A08FC66-4095-D384-8AA2-39AEEE3C4467}"/>
          </ac:spMkLst>
        </pc:spChg>
        <pc:spChg chg="add mod">
          <ac:chgData name="T ISOM" userId="6a73ee384bee3e93" providerId="LiveId" clId="{65004099-67E1-434B-9E34-8B9023794F57}" dt="2024-10-30T18:09:45.882" v="2498" actId="1076"/>
          <ac:spMkLst>
            <pc:docMk/>
            <pc:sldMk cId="3048237635" sldId="279"/>
            <ac:spMk id="8" creationId="{64AA183B-29C5-F78C-C714-439EB7AF255E}"/>
          </ac:spMkLst>
        </pc:spChg>
        <pc:spChg chg="del mod">
          <ac:chgData name="T ISOM" userId="6a73ee384bee3e93" providerId="LiveId" clId="{65004099-67E1-434B-9E34-8B9023794F57}" dt="2024-10-30T18:04:14.933" v="2390"/>
          <ac:spMkLst>
            <pc:docMk/>
            <pc:sldMk cId="3048237635" sldId="279"/>
            <ac:spMk id="11" creationId="{0463B7C0-B951-02FC-E00C-F4FD1454E170}"/>
          </ac:spMkLst>
        </pc:spChg>
        <pc:picChg chg="del">
          <ac:chgData name="T ISOM" userId="6a73ee384bee3e93" providerId="LiveId" clId="{65004099-67E1-434B-9E34-8B9023794F57}" dt="2024-10-30T18:08:12.410" v="2497" actId="478"/>
          <ac:picMkLst>
            <pc:docMk/>
            <pc:sldMk cId="3048237635" sldId="279"/>
            <ac:picMk id="1029" creationId="{7754231E-9EFB-3E46-0B25-0E3F43CE923C}"/>
          </ac:picMkLst>
        </pc:picChg>
      </pc:sldChg>
      <pc:sldChg chg="addSp delSp modSp add mod">
        <pc:chgData name="T ISOM" userId="6a73ee384bee3e93" providerId="LiveId" clId="{65004099-67E1-434B-9E34-8B9023794F57}" dt="2024-11-06T21:43:13.692" v="2751" actId="478"/>
        <pc:sldMkLst>
          <pc:docMk/>
          <pc:sldMk cId="3402476068" sldId="280"/>
        </pc:sldMkLst>
        <pc:spChg chg="mod">
          <ac:chgData name="T ISOM" userId="6a73ee384bee3e93" providerId="LiveId" clId="{65004099-67E1-434B-9E34-8B9023794F57}" dt="2024-11-05T23:20:57.144" v="2732" actId="6549"/>
          <ac:spMkLst>
            <pc:docMk/>
            <pc:sldMk cId="3402476068" sldId="280"/>
            <ac:spMk id="4" creationId="{4DD581FB-863F-6CFD-2010-DC6F196A1043}"/>
          </ac:spMkLst>
        </pc:spChg>
        <pc:spChg chg="mod">
          <ac:chgData name="T ISOM" userId="6a73ee384bee3e93" providerId="LiveId" clId="{65004099-67E1-434B-9E34-8B9023794F57}" dt="2024-11-05T23:20:43.639" v="2706" actId="6549"/>
          <ac:spMkLst>
            <pc:docMk/>
            <pc:sldMk cId="3402476068" sldId="280"/>
            <ac:spMk id="6" creationId="{536E5555-CB1A-CE82-C614-1CCB6410C611}"/>
          </ac:spMkLst>
        </pc:spChg>
        <pc:graphicFrameChg chg="add mod">
          <ac:chgData name="T ISOM" userId="6a73ee384bee3e93" providerId="LiveId" clId="{65004099-67E1-434B-9E34-8B9023794F57}" dt="2024-11-06T21:41:19.772" v="2740" actId="14100"/>
          <ac:graphicFrameMkLst>
            <pc:docMk/>
            <pc:sldMk cId="3402476068" sldId="280"/>
            <ac:graphicFrameMk id="7" creationId="{875CD0A7-4B87-C3F6-46CD-BFD3BE27272E}"/>
          </ac:graphicFrameMkLst>
        </pc:graphicFrameChg>
        <pc:graphicFrameChg chg="add mod modGraphic">
          <ac:chgData name="T ISOM" userId="6a73ee384bee3e93" providerId="LiveId" clId="{65004099-67E1-434B-9E34-8B9023794F57}" dt="2024-11-06T21:42:27.446" v="2746" actId="14100"/>
          <ac:graphicFrameMkLst>
            <pc:docMk/>
            <pc:sldMk cId="3402476068" sldId="280"/>
            <ac:graphicFrameMk id="8" creationId="{B6D91276-9236-A677-80BF-03F595BC7BF8}"/>
          </ac:graphicFrameMkLst>
        </pc:graphicFrameChg>
        <pc:picChg chg="del mod">
          <ac:chgData name="T ISOM" userId="6a73ee384bee3e93" providerId="LiveId" clId="{65004099-67E1-434B-9E34-8B9023794F57}" dt="2024-11-06T21:43:13.692" v="2751" actId="478"/>
          <ac:picMkLst>
            <pc:docMk/>
            <pc:sldMk cId="3402476068" sldId="280"/>
            <ac:picMk id="1026" creationId="{AAC55444-3053-8DDD-066A-D9129082272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EC694E-F1F9-49AA-B83F-66A5319D1445}"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57923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694E-F1F9-49AA-B83F-66A5319D1445}"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343258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694E-F1F9-49AA-B83F-66A5319D1445}"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601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694E-F1F9-49AA-B83F-66A5319D1445}"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223044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C694E-F1F9-49AA-B83F-66A5319D1445}"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75639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EC694E-F1F9-49AA-B83F-66A5319D1445}"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02736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EC694E-F1F9-49AA-B83F-66A5319D1445}"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214662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EC694E-F1F9-49AA-B83F-66A5319D1445}"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270777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C694E-F1F9-49AA-B83F-66A5319D1445}"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92656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C694E-F1F9-49AA-B83F-66A5319D1445}"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7531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C694E-F1F9-49AA-B83F-66A5319D1445}"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2921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C694E-F1F9-49AA-B83F-66A5319D1445}" type="datetimeFigureOut">
              <a:rPr lang="en-US" smtClean="0"/>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41E28-98CE-444E-B1EA-D78023E26D50}" type="slidenum">
              <a:rPr lang="en-US" smtClean="0"/>
              <a:t>‹#›</a:t>
            </a:fld>
            <a:endParaRPr lang="en-US"/>
          </a:p>
        </p:txBody>
      </p:sp>
    </p:spTree>
    <p:extLst>
      <p:ext uri="{BB962C8B-B14F-4D97-AF65-F5344CB8AC3E}">
        <p14:creationId xmlns:p14="http://schemas.microsoft.com/office/powerpoint/2010/main" val="15134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5102578" cy="533401"/>
          </a:xfrm>
        </p:spPr>
        <p:txBody>
          <a:bodyPr>
            <a:norm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5" name="TextBox 4"/>
          <p:cNvSpPr txBox="1"/>
          <p:nvPr/>
        </p:nvSpPr>
        <p:spPr>
          <a:xfrm>
            <a:off x="3505200" y="849868"/>
            <a:ext cx="1749778" cy="400110"/>
          </a:xfrm>
          <a:prstGeom prst="rect">
            <a:avLst/>
          </a:prstGeom>
          <a:noFill/>
        </p:spPr>
        <p:txBody>
          <a:bodyPr wrap="square" rtlCol="0">
            <a:spAutoFit/>
          </a:bodyPr>
          <a:lstStyle/>
          <a:p>
            <a:r>
              <a:rPr lang="en-US" sz="2000" b="1" dirty="0"/>
              <a:t>Annual Letter</a:t>
            </a:r>
          </a:p>
        </p:txBody>
      </p:sp>
      <p:sp>
        <p:nvSpPr>
          <p:cNvPr id="4" name="TextBox 3"/>
          <p:cNvSpPr txBox="1"/>
          <p:nvPr/>
        </p:nvSpPr>
        <p:spPr>
          <a:xfrm>
            <a:off x="419100" y="1414045"/>
            <a:ext cx="8305800" cy="5139869"/>
          </a:xfrm>
          <a:prstGeom prst="rect">
            <a:avLst/>
          </a:prstGeom>
          <a:noFill/>
        </p:spPr>
        <p:txBody>
          <a:bodyPr wrap="square" rtlCol="0">
            <a:spAutoFit/>
          </a:bodyPr>
          <a:lstStyle/>
          <a:p>
            <a:r>
              <a:rPr lang="en-US" sz="1400" b="1" dirty="0"/>
              <a:t>Agenda Items</a:t>
            </a:r>
            <a:r>
              <a:rPr lang="en-US" sz="1400" dirty="0"/>
              <a:t>: </a:t>
            </a:r>
          </a:p>
          <a:p>
            <a:r>
              <a:rPr lang="en-US" sz="1000" dirty="0"/>
              <a:t>1.  Water system status, connections, usage, 2024 recap and 2025 initiatives.</a:t>
            </a:r>
          </a:p>
          <a:p>
            <a:r>
              <a:rPr lang="en-US" sz="1000" dirty="0"/>
              <a:t>2.  FY 2024 final budget. </a:t>
            </a:r>
          </a:p>
          <a:p>
            <a:r>
              <a:rPr lang="en-US" sz="1000" dirty="0"/>
              <a:t>3.  FY 2025 proposed budget.</a:t>
            </a:r>
          </a:p>
          <a:p>
            <a:r>
              <a:rPr lang="en-US" sz="1000" dirty="0"/>
              <a:t>4.  Proposed rate adjustment</a:t>
            </a:r>
          </a:p>
          <a:p>
            <a:r>
              <a:rPr lang="en-US" sz="1000" dirty="0"/>
              <a:t>5.  Shareholder Q&amp;A.</a:t>
            </a:r>
          </a:p>
          <a:p>
            <a:r>
              <a:rPr lang="en-US" sz="1000" dirty="0"/>
              <a:t>6.  Board member election (if needed) – MW, LB, BT, TI, JJ.</a:t>
            </a:r>
          </a:p>
          <a:p>
            <a:r>
              <a:rPr lang="en-US" sz="1000" dirty="0"/>
              <a:t>7.  Shareholder Adjourn.</a:t>
            </a:r>
          </a:p>
          <a:p>
            <a:r>
              <a:rPr lang="en-US" sz="1000" dirty="0"/>
              <a:t>8.  November 2024 board meeting.</a:t>
            </a:r>
          </a:p>
          <a:p>
            <a:r>
              <a:rPr lang="en-US" sz="1000" b="1" dirty="0"/>
              <a:t>Recommendations</a:t>
            </a:r>
            <a:r>
              <a:rPr lang="en-US" sz="1000" dirty="0"/>
              <a:t>: </a:t>
            </a:r>
          </a:p>
          <a:p>
            <a:r>
              <a:rPr lang="en-US" sz="1000" dirty="0"/>
              <a:t>1.  If needed, use portion of $10 &amp; $5 base rate to cover any budget shortfall in fiscal year 2024.</a:t>
            </a:r>
          </a:p>
          <a:p>
            <a:r>
              <a:rPr lang="en-US" sz="1000" dirty="0"/>
              <a:t>2.  Add Cross Connection Control Administrator position</a:t>
            </a:r>
          </a:p>
          <a:p>
            <a:r>
              <a:rPr lang="en-US" sz="1000" dirty="0"/>
              <a:t>3.  Approve proposed rate increase.</a:t>
            </a:r>
          </a:p>
          <a:p>
            <a:endParaRPr lang="en-US" sz="1000" dirty="0"/>
          </a:p>
          <a:p>
            <a:r>
              <a:rPr lang="en-US" sz="1400" b="1" dirty="0"/>
              <a:t>EAWC Overview</a:t>
            </a:r>
            <a:r>
              <a:rPr lang="en-US" sz="1400" dirty="0"/>
              <a:t>:</a:t>
            </a:r>
          </a:p>
          <a:p>
            <a:r>
              <a:rPr lang="en-US" sz="1000" dirty="0"/>
              <a:t>In FY 2024 EAWC finances experienced significant pressure, only one new connection, influenced by macro economy and Comcast issues. Board elected to pay-off Nelson well generator.  Resulting in a net loss in FY 2024.  FY 2025 budget proposal includes new rate structure.</a:t>
            </a:r>
          </a:p>
          <a:p>
            <a:endParaRPr lang="en-US" sz="1000" dirty="0"/>
          </a:p>
          <a:p>
            <a:r>
              <a:rPr lang="en-US" sz="1000" dirty="0"/>
              <a:t>FY 2024 included a continued slowdown in new construction (only one new connection). </a:t>
            </a:r>
          </a:p>
          <a:p>
            <a:endParaRPr lang="en-US" sz="1000" dirty="0"/>
          </a:p>
          <a:p>
            <a:r>
              <a:rPr lang="en-US" sz="1000" dirty="0"/>
              <a:t>In 2020 EAW started using our chlorination system. The system has operated with no major issues for almost 5 years.  Upgrade to add chlorination to the Scada system pushed to FY 2025.</a:t>
            </a:r>
          </a:p>
          <a:p>
            <a:endParaRPr lang="en-US" sz="1000" dirty="0"/>
          </a:p>
          <a:p>
            <a:r>
              <a:rPr lang="en-US" sz="1000" dirty="0"/>
              <a:t>The water system, which includes a storage tank, two wells, two water pumps, a booster station, a two generators and a distribution system. All are  functioning properly.  Repairs and upgrades to the system are consistently required to address meter reading issues, leaks, and operation of fire hydrants.  Erda Acres has established a regular maintenance schedule to ensure proper functionality and increase asset longevity. </a:t>
            </a:r>
          </a:p>
          <a:p>
            <a:endParaRPr lang="en-US" sz="1000" dirty="0"/>
          </a:p>
          <a:p>
            <a:r>
              <a:rPr lang="en-US" sz="1000" dirty="0"/>
              <a:t>Erda Acres continues efforts to identify shareholders with backflow prevention devices connected to their irrigation systems.  Federal and State laws require water companies to identify installed backflow devices and track annual certified inspections.  </a:t>
            </a:r>
          </a:p>
          <a:p>
            <a:endParaRPr lang="en-US" sz="1000" dirty="0"/>
          </a:p>
          <a:p>
            <a:r>
              <a:rPr lang="en-US" sz="1000" dirty="0"/>
              <a:t>The proposed budget for 2024- 2025, the minutes from last year’s Shareholder Meeting, the voting proxy form and this year’s meeting agenda are posted at </a:t>
            </a:r>
            <a:r>
              <a:rPr lang="en-US" sz="1000" dirty="0">
                <a:solidFill>
                  <a:srgbClr val="0070C0"/>
                </a:solidFill>
              </a:rPr>
              <a:t>www.erdawater.com</a:t>
            </a:r>
            <a:r>
              <a:rPr lang="en-US" sz="1000" dirty="0"/>
              <a:t>.   </a:t>
            </a:r>
          </a:p>
        </p:txBody>
      </p:sp>
      <p:pic>
        <p:nvPicPr>
          <p:cNvPr id="6" name="Picture 5">
            <a:extLst>
              <a:ext uri="{FF2B5EF4-FFF2-40B4-BE49-F238E27FC236}">
                <a16:creationId xmlns:a16="http://schemas.microsoft.com/office/drawing/2014/main" id="{38DD5DD5-EF57-9C39-D54B-266C53A02C40}"/>
              </a:ext>
            </a:extLst>
          </p:cNvPr>
          <p:cNvPicPr>
            <a:picLocks noChangeAspect="1"/>
          </p:cNvPicPr>
          <p:nvPr/>
        </p:nvPicPr>
        <p:blipFill>
          <a:blip r:embed="rId2"/>
          <a:stretch>
            <a:fillRect/>
          </a:stretch>
        </p:blipFill>
        <p:spPr>
          <a:xfrm>
            <a:off x="6743544" y="597110"/>
            <a:ext cx="2231329" cy="816935"/>
          </a:xfrm>
          <a:prstGeom prst="rect">
            <a:avLst/>
          </a:prstGeom>
        </p:spPr>
      </p:pic>
    </p:spTree>
    <p:extLst>
      <p:ext uri="{BB962C8B-B14F-4D97-AF65-F5344CB8AC3E}">
        <p14:creationId xmlns:p14="http://schemas.microsoft.com/office/powerpoint/2010/main" val="180568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9AE97-D16F-FD36-F911-7D42AC46E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6B8C5-8F15-E7C0-B9D0-306EE5AD1665}"/>
              </a:ext>
            </a:extLst>
          </p:cNvPr>
          <p:cNvSpPr>
            <a:spLocks noGrp="1"/>
          </p:cNvSpPr>
          <p:nvPr>
            <p:ph type="ctrTitle"/>
          </p:nvPr>
        </p:nvSpPr>
        <p:spPr>
          <a:xfrm>
            <a:off x="152400" y="152400"/>
            <a:ext cx="4724400" cy="533401"/>
          </a:xfrm>
        </p:spPr>
        <p:txBody>
          <a:bodyPr>
            <a:noAutofit/>
          </a:bodyPr>
          <a:lstStyle/>
          <a:p>
            <a:pPr algn="l"/>
            <a:r>
              <a:rPr lang="en-US" sz="2800" b="1" u="sng" dirty="0">
                <a:solidFill>
                  <a:srgbClr val="0070C0"/>
                </a:solidFill>
              </a:rPr>
              <a:t>Erda Acres Water Company</a:t>
            </a:r>
          </a:p>
        </p:txBody>
      </p:sp>
      <p:sp>
        <p:nvSpPr>
          <p:cNvPr id="3" name="Subtitle 2">
            <a:extLst>
              <a:ext uri="{FF2B5EF4-FFF2-40B4-BE49-F238E27FC236}">
                <a16:creationId xmlns:a16="http://schemas.microsoft.com/office/drawing/2014/main" id="{28D8672C-A70D-A761-6E48-EF62768B795E}"/>
              </a:ext>
            </a:extLst>
          </p:cNvPr>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4" name="TextBox 3">
            <a:extLst>
              <a:ext uri="{FF2B5EF4-FFF2-40B4-BE49-F238E27FC236}">
                <a16:creationId xmlns:a16="http://schemas.microsoft.com/office/drawing/2014/main" id="{4DD581FB-863F-6CFD-2010-DC6F196A1043}"/>
              </a:ext>
            </a:extLst>
          </p:cNvPr>
          <p:cNvSpPr txBox="1"/>
          <p:nvPr/>
        </p:nvSpPr>
        <p:spPr>
          <a:xfrm>
            <a:off x="2743200" y="895989"/>
            <a:ext cx="3429000" cy="400110"/>
          </a:xfrm>
          <a:prstGeom prst="rect">
            <a:avLst/>
          </a:prstGeom>
          <a:noFill/>
        </p:spPr>
        <p:txBody>
          <a:bodyPr wrap="square" rtlCol="0">
            <a:spAutoFit/>
          </a:bodyPr>
          <a:lstStyle/>
          <a:p>
            <a:r>
              <a:rPr lang="en-US" sz="2000" b="1" dirty="0"/>
              <a:t>Water rate increase Example </a:t>
            </a:r>
          </a:p>
        </p:txBody>
      </p:sp>
      <p:sp>
        <p:nvSpPr>
          <p:cNvPr id="6" name="TextBox 5">
            <a:extLst>
              <a:ext uri="{FF2B5EF4-FFF2-40B4-BE49-F238E27FC236}">
                <a16:creationId xmlns:a16="http://schemas.microsoft.com/office/drawing/2014/main" id="{536E5555-CB1A-CE82-C614-1CCB6410C611}"/>
              </a:ext>
            </a:extLst>
          </p:cNvPr>
          <p:cNvSpPr txBox="1"/>
          <p:nvPr/>
        </p:nvSpPr>
        <p:spPr>
          <a:xfrm>
            <a:off x="152400" y="1314572"/>
            <a:ext cx="8001000" cy="738664"/>
          </a:xfrm>
          <a:prstGeom prst="rect">
            <a:avLst/>
          </a:prstGeom>
          <a:noFill/>
        </p:spPr>
        <p:txBody>
          <a:bodyPr wrap="square" rtlCol="0">
            <a:spAutoFit/>
          </a:bodyPr>
          <a:lstStyle/>
          <a:p>
            <a:pPr lvl="2"/>
            <a:endParaRPr lang="en-US" sz="1400" dirty="0"/>
          </a:p>
          <a:p>
            <a:pPr lvl="1"/>
            <a:endParaRPr lang="en-US" sz="1400" dirty="0"/>
          </a:p>
          <a:p>
            <a:pPr lvl="2"/>
            <a:endParaRPr lang="en-US" sz="1400" dirty="0"/>
          </a:p>
        </p:txBody>
      </p:sp>
      <p:pic>
        <p:nvPicPr>
          <p:cNvPr id="5" name="Picture 4">
            <a:extLst>
              <a:ext uri="{FF2B5EF4-FFF2-40B4-BE49-F238E27FC236}">
                <a16:creationId xmlns:a16="http://schemas.microsoft.com/office/drawing/2014/main" id="{7AC0B7E9-0A93-A3AC-95A7-F267CECAB39E}"/>
              </a:ext>
            </a:extLst>
          </p:cNvPr>
          <p:cNvPicPr>
            <a:picLocks noChangeAspect="1"/>
          </p:cNvPicPr>
          <p:nvPr/>
        </p:nvPicPr>
        <p:blipFill>
          <a:blip r:embed="rId2"/>
          <a:stretch>
            <a:fillRect/>
          </a:stretch>
        </p:blipFill>
        <p:spPr>
          <a:xfrm>
            <a:off x="6705600" y="424676"/>
            <a:ext cx="2231329" cy="816935"/>
          </a:xfrm>
          <a:prstGeom prst="rect">
            <a:avLst/>
          </a:prstGeom>
        </p:spPr>
      </p:pic>
      <p:graphicFrame>
        <p:nvGraphicFramePr>
          <p:cNvPr id="8" name="Table 7">
            <a:extLst>
              <a:ext uri="{FF2B5EF4-FFF2-40B4-BE49-F238E27FC236}">
                <a16:creationId xmlns:a16="http://schemas.microsoft.com/office/drawing/2014/main" id="{B6D91276-9236-A677-80BF-03F595BC7BF8}"/>
              </a:ext>
            </a:extLst>
          </p:cNvPr>
          <p:cNvGraphicFramePr>
            <a:graphicFrameLocks noGrp="1"/>
          </p:cNvGraphicFramePr>
          <p:nvPr>
            <p:extLst>
              <p:ext uri="{D42A27DB-BD31-4B8C-83A1-F6EECF244321}">
                <p14:modId xmlns:p14="http://schemas.microsoft.com/office/powerpoint/2010/main" val="1296072583"/>
              </p:ext>
            </p:extLst>
          </p:nvPr>
        </p:nvGraphicFramePr>
        <p:xfrm>
          <a:off x="152400" y="1513886"/>
          <a:ext cx="8686798" cy="4810711"/>
        </p:xfrm>
        <a:graphic>
          <a:graphicData uri="http://schemas.openxmlformats.org/drawingml/2006/table">
            <a:tbl>
              <a:tblPr/>
              <a:tblGrid>
                <a:gridCol w="550633">
                  <a:extLst>
                    <a:ext uri="{9D8B030D-6E8A-4147-A177-3AD203B41FA5}">
                      <a16:colId xmlns:a16="http://schemas.microsoft.com/office/drawing/2014/main" val="3288666488"/>
                    </a:ext>
                  </a:extLst>
                </a:gridCol>
                <a:gridCol w="1058247">
                  <a:extLst>
                    <a:ext uri="{9D8B030D-6E8A-4147-A177-3AD203B41FA5}">
                      <a16:colId xmlns:a16="http://schemas.microsoft.com/office/drawing/2014/main" val="335640161"/>
                    </a:ext>
                  </a:extLst>
                </a:gridCol>
                <a:gridCol w="653875">
                  <a:extLst>
                    <a:ext uri="{9D8B030D-6E8A-4147-A177-3AD203B41FA5}">
                      <a16:colId xmlns:a16="http://schemas.microsoft.com/office/drawing/2014/main" val="349816542"/>
                    </a:ext>
                  </a:extLst>
                </a:gridCol>
                <a:gridCol w="1020965">
                  <a:extLst>
                    <a:ext uri="{9D8B030D-6E8A-4147-A177-3AD203B41FA5}">
                      <a16:colId xmlns:a16="http://schemas.microsoft.com/office/drawing/2014/main" val="3016713172"/>
                    </a:ext>
                  </a:extLst>
                </a:gridCol>
                <a:gridCol w="757119">
                  <a:extLst>
                    <a:ext uri="{9D8B030D-6E8A-4147-A177-3AD203B41FA5}">
                      <a16:colId xmlns:a16="http://schemas.microsoft.com/office/drawing/2014/main" val="2217102137"/>
                    </a:ext>
                  </a:extLst>
                </a:gridCol>
                <a:gridCol w="653875">
                  <a:extLst>
                    <a:ext uri="{9D8B030D-6E8A-4147-A177-3AD203B41FA5}">
                      <a16:colId xmlns:a16="http://schemas.microsoft.com/office/drawing/2014/main" val="2828654377"/>
                    </a:ext>
                  </a:extLst>
                </a:gridCol>
                <a:gridCol w="653875">
                  <a:extLst>
                    <a:ext uri="{9D8B030D-6E8A-4147-A177-3AD203B41FA5}">
                      <a16:colId xmlns:a16="http://schemas.microsoft.com/office/drawing/2014/main" val="134121166"/>
                    </a:ext>
                  </a:extLst>
                </a:gridCol>
                <a:gridCol w="757119">
                  <a:extLst>
                    <a:ext uri="{9D8B030D-6E8A-4147-A177-3AD203B41FA5}">
                      <a16:colId xmlns:a16="http://schemas.microsoft.com/office/drawing/2014/main" val="3076681907"/>
                    </a:ext>
                  </a:extLst>
                </a:gridCol>
                <a:gridCol w="1020965">
                  <a:extLst>
                    <a:ext uri="{9D8B030D-6E8A-4147-A177-3AD203B41FA5}">
                      <a16:colId xmlns:a16="http://schemas.microsoft.com/office/drawing/2014/main" val="24101902"/>
                    </a:ext>
                  </a:extLst>
                </a:gridCol>
                <a:gridCol w="653875">
                  <a:extLst>
                    <a:ext uri="{9D8B030D-6E8A-4147-A177-3AD203B41FA5}">
                      <a16:colId xmlns:a16="http://schemas.microsoft.com/office/drawing/2014/main" val="3787698202"/>
                    </a:ext>
                  </a:extLst>
                </a:gridCol>
                <a:gridCol w="906250">
                  <a:extLst>
                    <a:ext uri="{9D8B030D-6E8A-4147-A177-3AD203B41FA5}">
                      <a16:colId xmlns:a16="http://schemas.microsoft.com/office/drawing/2014/main" val="3767086155"/>
                    </a:ext>
                  </a:extLst>
                </a:gridCol>
              </a:tblGrid>
              <a:tr h="282983">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Water Bill Example</a:t>
                      </a: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extLst>
                  <a:ext uri="{0D108BD9-81ED-4DB2-BD59-A6C34878D82A}">
                    <a16:rowId xmlns:a16="http://schemas.microsoft.com/office/drawing/2014/main" val="169041511"/>
                  </a:ext>
                </a:extLst>
              </a:tr>
              <a:tr h="282983">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2827077"/>
                  </a:ext>
                </a:extLst>
              </a:tr>
              <a:tr h="282983">
                <a:tc>
                  <a:txBody>
                    <a:bodyPr/>
                    <a:lstStyle/>
                    <a:p>
                      <a:pPr algn="l" fontAlgn="ctr"/>
                      <a:endParaRPr lang="en-US" sz="900" b="0" i="0" u="none" strike="noStrike">
                        <a:solidFill>
                          <a:srgbClr val="000000"/>
                        </a:solidFill>
                        <a:effectLst/>
                        <a:latin typeface="Aptos Narrow" panose="020B0004020202020204" pitchFamily="34" charset="0"/>
                      </a:endParaRPr>
                    </a:p>
                  </a:txBody>
                  <a:tcPr marL="8154" marR="8154" marT="815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Tiers</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Rate</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Calculation</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 Bill Amount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b"/>
                      <a:r>
                        <a:rPr lang="en-US" sz="900" b="0" i="0" u="none" strike="noStrike">
                          <a:solidFill>
                            <a:srgbClr val="000000"/>
                          </a:solidFill>
                          <a:effectLst/>
                          <a:latin typeface="Aptos Narrow" panose="020B0004020202020204" pitchFamily="34" charset="0"/>
                        </a:rPr>
                        <a:t>Gallons - O</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b"/>
                      <a:r>
                        <a:rPr lang="en-US" sz="900" b="0" i="0" u="none" strike="noStrike">
                          <a:solidFill>
                            <a:srgbClr val="000000"/>
                          </a:solidFill>
                          <a:effectLst/>
                          <a:latin typeface="Aptos Narrow" panose="020B0004020202020204" pitchFamily="34" charset="0"/>
                        </a:rPr>
                        <a:t>Gallons - N</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 Bill Amount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Calculation</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Rate</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Tiers</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2419931374"/>
                  </a:ext>
                </a:extLst>
              </a:tr>
              <a:tr h="282983">
                <a:tc rowSpan="5">
                  <a:txBody>
                    <a:bodyPr/>
                    <a:lstStyle/>
                    <a:p>
                      <a:pPr algn="ctr" fontAlgn="ctr"/>
                      <a:r>
                        <a:rPr lang="en-US" sz="900" b="0" i="0" u="none" strike="noStrike">
                          <a:solidFill>
                            <a:srgbClr val="000000"/>
                          </a:solidFill>
                          <a:effectLst/>
                          <a:latin typeface="Aptos Narrow" panose="020B0004020202020204" pitchFamily="34" charset="0"/>
                        </a:rPr>
                        <a:t>Example 1</a:t>
                      </a:r>
                    </a:p>
                  </a:txBody>
                  <a:tcPr marL="8154" marR="8154" marT="8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r>
                        <a:rPr lang="en-US" sz="900" b="0" i="0" u="none" strike="noStrike">
                          <a:solidFill>
                            <a:srgbClr val="000000"/>
                          </a:solidFill>
                          <a:effectLst/>
                          <a:latin typeface="Aptos Narrow" panose="020B0004020202020204" pitchFamily="34" charset="0"/>
                        </a:rPr>
                        <a:t>Base</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$55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000000"/>
                          </a:solidFill>
                          <a:effectLst/>
                          <a:latin typeface="Aptos Narrow" panose="020B0004020202020204" pitchFamily="34" charset="0"/>
                        </a:rPr>
                        <a:t> $            55.00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            55.00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$55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Base</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381115869"/>
                  </a:ext>
                </a:extLst>
              </a:tr>
              <a:tr h="282983">
                <a:tc vMerge="1">
                  <a:txBody>
                    <a:bodyPr/>
                    <a:lstStyle/>
                    <a:p>
                      <a:endParaRPr lang="en-US"/>
                    </a:p>
                  </a:txBody>
                  <a:tcPr/>
                </a:tc>
                <a:tc>
                  <a:txBody>
                    <a:bodyPr/>
                    <a:lstStyle/>
                    <a:p>
                      <a:pPr algn="l" fontAlgn="b"/>
                      <a:r>
                        <a:rPr lang="en-US" sz="900" b="0" i="0" u="none" strike="noStrike">
                          <a:solidFill>
                            <a:srgbClr val="000000"/>
                          </a:solidFill>
                          <a:effectLst/>
                          <a:latin typeface="Aptos Narrow" panose="020B0004020202020204" pitchFamily="34" charset="0"/>
                        </a:rPr>
                        <a:t>0-70,000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$0.75/1,000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(67821/1000)*0.75</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            50.87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67,821</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900" b="0" i="0" u="none" strike="noStrike" dirty="0">
                          <a:solidFill>
                            <a:srgbClr val="000000"/>
                          </a:solidFill>
                          <a:effectLst/>
                          <a:latin typeface="Aptos Narrow" panose="020B0004020202020204" pitchFamily="34" charset="0"/>
                        </a:rPr>
                        <a:t>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            50.00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(50000/1000)*1.00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$1.00/1,000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0-50,000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130615087"/>
                  </a:ext>
                </a:extLst>
              </a:tr>
              <a:tr h="282983">
                <a:tc vMerge="1">
                  <a:txBody>
                    <a:bodyPr/>
                    <a:lstStyle/>
                    <a:p>
                      <a:endParaRPr lang="en-US"/>
                    </a:p>
                  </a:txBody>
                  <a:tcPr/>
                </a:tc>
                <a:tc>
                  <a:txBody>
                    <a:bodyPr/>
                    <a:lstStyle/>
                    <a:p>
                      <a:pPr algn="l" fontAlgn="b"/>
                      <a:r>
                        <a:rPr lang="en-US" sz="900" b="0" i="0" u="none" strike="noStrike">
                          <a:solidFill>
                            <a:srgbClr val="000000"/>
                          </a:solidFill>
                          <a:effectLst/>
                          <a:latin typeface="Aptos Narrow" panose="020B0004020202020204" pitchFamily="34" charset="0"/>
                        </a:rPr>
                        <a:t>70,001-140,000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$1.25/1,000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17,821</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            28.51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(17821/1000)*1.60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$1.60/1,000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50,001-100,000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45963538"/>
                  </a:ext>
                </a:extLst>
              </a:tr>
              <a:tr h="282983">
                <a:tc vMerge="1">
                  <a:txBody>
                    <a:bodyPr/>
                    <a:lstStyle/>
                    <a:p>
                      <a:endParaRPr lang="en-US"/>
                    </a:p>
                  </a:txBody>
                  <a:tcPr/>
                </a:tc>
                <a:tc>
                  <a:txBody>
                    <a:bodyPr/>
                    <a:lstStyle/>
                    <a:p>
                      <a:pPr algn="l" fontAlgn="b"/>
                      <a:r>
                        <a:rPr lang="en-US" sz="900" b="0" i="0" u="none" strike="noStrike">
                          <a:solidFill>
                            <a:srgbClr val="000000"/>
                          </a:solidFill>
                          <a:effectLst/>
                          <a:latin typeface="Aptos Narrow" panose="020B0004020202020204" pitchFamily="34" charset="0"/>
                        </a:rPr>
                        <a:t>&gt;140,000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$1.75/1,000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$2.25/1,000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100,001-150,000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613582121"/>
                  </a:ext>
                </a:extLst>
              </a:tr>
              <a:tr h="282983">
                <a:tc vMerge="1">
                  <a:txBody>
                    <a:bodyPr/>
                    <a:lstStyle/>
                    <a:p>
                      <a:endParaRPr lang="en-US"/>
                    </a:p>
                  </a:txBody>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$3.25/1,000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&gt;150,000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75157282"/>
                  </a:ext>
                </a:extLst>
              </a:tr>
              <a:tr h="282983">
                <a:tc>
                  <a:txBody>
                    <a:bodyPr/>
                    <a:lstStyle/>
                    <a:p>
                      <a:pPr algn="ctr" fontAlgn="ctr"/>
                      <a:endParaRPr lang="en-US" sz="900" b="0" i="0" u="none" strike="noStrike">
                        <a:solidFill>
                          <a:srgbClr val="000000"/>
                        </a:solidFill>
                        <a:effectLst/>
                        <a:latin typeface="Aptos Narrow" panose="020B0004020202020204" pitchFamily="34" charset="0"/>
                      </a:endParaRPr>
                    </a:p>
                  </a:txBody>
                  <a:tcPr marL="8154" marR="8154" marT="815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Total</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          105.87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900" b="0" i="0" u="none" strike="noStrike">
                          <a:solidFill>
                            <a:srgbClr val="000000"/>
                          </a:solidFill>
                          <a:effectLst/>
                          <a:latin typeface="Aptos Narrow" panose="020B0004020202020204" pitchFamily="34" charset="0"/>
                        </a:rPr>
                        <a:t>67,821</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a:solidFill>
                            <a:srgbClr val="000000"/>
                          </a:solidFill>
                          <a:effectLst/>
                          <a:latin typeface="Aptos Narrow" panose="020B0004020202020204" pitchFamily="34" charset="0"/>
                        </a:rPr>
                        <a:t>67,821</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          133.51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900" b="0" i="0" u="none" strike="noStrike">
                          <a:solidFill>
                            <a:srgbClr val="000000"/>
                          </a:solidFill>
                          <a:effectLst/>
                          <a:latin typeface="Aptos Narrow" panose="020B0004020202020204" pitchFamily="34" charset="0"/>
                        </a:rPr>
                        <a:t>Total</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5852101"/>
                  </a:ext>
                </a:extLst>
              </a:tr>
              <a:tr h="282983">
                <a:tc>
                  <a:txBody>
                    <a:bodyPr/>
                    <a:lstStyle/>
                    <a:p>
                      <a:pPr algn="l" fontAlgn="t"/>
                      <a:endParaRPr lang="en-US" sz="900" b="0" i="0" u="none" strike="noStrike">
                        <a:solidFill>
                          <a:srgbClr val="000000"/>
                        </a:solidFill>
                        <a:effectLst/>
                        <a:latin typeface="Aptos Narrow" panose="020B0004020202020204" pitchFamily="34" charset="0"/>
                      </a:endParaRPr>
                    </a:p>
                  </a:txBody>
                  <a:tcPr marL="8154" marR="8154" marT="8154" marB="0">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1709056"/>
                  </a:ext>
                </a:extLst>
              </a:tr>
              <a:tr h="282983">
                <a:tc>
                  <a:txBody>
                    <a:bodyPr/>
                    <a:lstStyle/>
                    <a:p>
                      <a:pPr algn="l" fontAlgn="ctr"/>
                      <a:endParaRPr lang="en-US" sz="900" b="0" i="0" u="none" strike="noStrike">
                        <a:solidFill>
                          <a:srgbClr val="000000"/>
                        </a:solidFill>
                        <a:effectLst/>
                        <a:latin typeface="Aptos Narrow" panose="020B0004020202020204" pitchFamily="34" charset="0"/>
                      </a:endParaRPr>
                    </a:p>
                  </a:txBody>
                  <a:tcPr marL="8154" marR="8154" marT="815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Tiers</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Rate</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Calculation</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 Bill Amount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b"/>
                      <a:r>
                        <a:rPr lang="en-US" sz="900" b="0" i="0" u="none" strike="noStrike">
                          <a:solidFill>
                            <a:srgbClr val="000000"/>
                          </a:solidFill>
                          <a:effectLst/>
                          <a:latin typeface="Aptos Narrow" panose="020B0004020202020204" pitchFamily="34" charset="0"/>
                        </a:rPr>
                        <a:t>Gallons - O</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b"/>
                      <a:r>
                        <a:rPr lang="en-US" sz="900" b="0" i="0" u="none" strike="noStrike">
                          <a:solidFill>
                            <a:srgbClr val="000000"/>
                          </a:solidFill>
                          <a:effectLst/>
                          <a:latin typeface="Aptos Narrow" panose="020B0004020202020204" pitchFamily="34" charset="0"/>
                        </a:rPr>
                        <a:t>Gallons - N</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 Bill Amount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Calculation</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Rate</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900" b="0" i="0" u="none" strike="noStrike">
                          <a:solidFill>
                            <a:srgbClr val="000000"/>
                          </a:solidFill>
                          <a:effectLst/>
                          <a:latin typeface="Aptos Narrow" panose="020B0004020202020204" pitchFamily="34" charset="0"/>
                        </a:rPr>
                        <a:t>Tiers</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2142690758"/>
                  </a:ext>
                </a:extLst>
              </a:tr>
              <a:tr h="282983">
                <a:tc rowSpan="5">
                  <a:txBody>
                    <a:bodyPr/>
                    <a:lstStyle/>
                    <a:p>
                      <a:pPr algn="ctr" fontAlgn="ctr"/>
                      <a:r>
                        <a:rPr lang="en-US" sz="900" b="0" i="0" u="none" strike="noStrike">
                          <a:solidFill>
                            <a:srgbClr val="000000"/>
                          </a:solidFill>
                          <a:effectLst/>
                          <a:latin typeface="Aptos Narrow" panose="020B0004020202020204" pitchFamily="34" charset="0"/>
                        </a:rPr>
                        <a:t>Example 2</a:t>
                      </a:r>
                    </a:p>
                  </a:txBody>
                  <a:tcPr marL="8154" marR="8154" marT="8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900" b="0" i="0" u="none" strike="noStrike">
                          <a:solidFill>
                            <a:srgbClr val="000000"/>
                          </a:solidFill>
                          <a:effectLst/>
                          <a:latin typeface="Aptos Narrow" panose="020B0004020202020204" pitchFamily="34" charset="0"/>
                        </a:rPr>
                        <a:t>Base</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$55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            55.00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            55.00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$55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Base</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719707276"/>
                  </a:ext>
                </a:extLst>
              </a:tr>
              <a:tr h="282983">
                <a:tc vMerge="1">
                  <a:txBody>
                    <a:bodyPr/>
                    <a:lstStyle/>
                    <a:p>
                      <a:endParaRPr lang="en-US"/>
                    </a:p>
                  </a:txBody>
                  <a:tcPr/>
                </a:tc>
                <a:tc>
                  <a:txBody>
                    <a:bodyPr/>
                    <a:lstStyle/>
                    <a:p>
                      <a:pPr algn="l" fontAlgn="b"/>
                      <a:r>
                        <a:rPr lang="en-US" sz="900" b="0" i="0" u="none" strike="noStrike">
                          <a:solidFill>
                            <a:srgbClr val="000000"/>
                          </a:solidFill>
                          <a:effectLst/>
                          <a:latin typeface="Aptos Narrow" panose="020B0004020202020204" pitchFamily="34" charset="0"/>
                        </a:rPr>
                        <a:t>0-70,000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$0.75/1,000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(67821/1000)*0.75</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            37.50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70,000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            50.00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(50000/1000)*1.00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$1.00/1,000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0-50,000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143206606"/>
                  </a:ext>
                </a:extLst>
              </a:tr>
              <a:tr h="282983">
                <a:tc vMerge="1">
                  <a:txBody>
                    <a:bodyPr/>
                    <a:lstStyle/>
                    <a:p>
                      <a:endParaRPr lang="en-US"/>
                    </a:p>
                  </a:txBody>
                  <a:tcPr/>
                </a:tc>
                <a:tc>
                  <a:txBody>
                    <a:bodyPr/>
                    <a:lstStyle/>
                    <a:p>
                      <a:pPr algn="l" fontAlgn="b"/>
                      <a:r>
                        <a:rPr lang="en-US" sz="900" b="0" i="0" u="none" strike="noStrike">
                          <a:solidFill>
                            <a:srgbClr val="000000"/>
                          </a:solidFill>
                          <a:effectLst/>
                          <a:latin typeface="Aptos Narrow" panose="020B0004020202020204" pitchFamily="34" charset="0"/>
                        </a:rPr>
                        <a:t>70,001-140,000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$1.25/1,000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(70000/1000)*1.25</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            87.50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70,000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            80.00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(50000/1000)*1.60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dirty="0">
                          <a:solidFill>
                            <a:srgbClr val="000000"/>
                          </a:solidFill>
                          <a:effectLst/>
                          <a:latin typeface="Aptos Narrow" panose="020B0004020202020204" pitchFamily="34" charset="0"/>
                        </a:rPr>
                        <a:t>$1.60/1,000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50,001-100,000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97928707"/>
                  </a:ext>
                </a:extLst>
              </a:tr>
              <a:tr h="282983">
                <a:tc vMerge="1">
                  <a:txBody>
                    <a:bodyPr/>
                    <a:lstStyle/>
                    <a:p>
                      <a:endParaRPr lang="en-US"/>
                    </a:p>
                  </a:txBody>
                  <a:tcPr/>
                </a:tc>
                <a:tc>
                  <a:txBody>
                    <a:bodyPr/>
                    <a:lstStyle/>
                    <a:p>
                      <a:pPr algn="l" fontAlgn="b"/>
                      <a:r>
                        <a:rPr lang="en-US" sz="900" b="0" i="0" u="none" strike="noStrike">
                          <a:solidFill>
                            <a:srgbClr val="000000"/>
                          </a:solidFill>
                          <a:effectLst/>
                          <a:latin typeface="Aptos Narrow" panose="020B0004020202020204" pitchFamily="34" charset="0"/>
                        </a:rPr>
                        <a:t>&gt;140,000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$1.75/1,000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(43413/1000)*1.75</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900" b="0" i="0" u="none" strike="noStrike">
                          <a:solidFill>
                            <a:srgbClr val="000000"/>
                          </a:solidFill>
                          <a:effectLst/>
                          <a:latin typeface="Aptos Narrow" panose="020B0004020202020204" pitchFamily="34" charset="0"/>
                        </a:rPr>
                        <a:t> $            75.97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43413</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          112.50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(50000/1000)*2.25</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$2.25/1,000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100,001-150,000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344735136"/>
                  </a:ext>
                </a:extLst>
              </a:tr>
              <a:tr h="282983">
                <a:tc vMerge="1">
                  <a:txBody>
                    <a:bodyPr/>
                    <a:lstStyle/>
                    <a:p>
                      <a:endParaRPr lang="en-US"/>
                    </a:p>
                  </a:txBody>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a:solidFill>
                            <a:srgbClr val="000000"/>
                          </a:solidFill>
                          <a:effectLst/>
                          <a:latin typeface="Aptos Narrow" panose="020B0004020202020204" pitchFamily="34" charset="0"/>
                        </a:rPr>
                        <a:t>33,413</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 $          108.59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(33413/1000)*3.25</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$3.25/1,000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Aptos Narrow" panose="020B0004020202020204" pitchFamily="34" charset="0"/>
                        </a:rPr>
                        <a:t>&gt;150,000</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99664294"/>
                  </a:ext>
                </a:extLst>
              </a:tr>
              <a:tr h="282983">
                <a:tc>
                  <a:txBody>
                    <a:bodyPr/>
                    <a:lstStyle/>
                    <a:p>
                      <a:pPr algn="ctr" fontAlgn="ctr"/>
                      <a:endParaRPr lang="en-US" sz="900" b="0" i="0" u="none" strike="noStrike">
                        <a:solidFill>
                          <a:srgbClr val="000000"/>
                        </a:solidFill>
                        <a:effectLst/>
                        <a:latin typeface="Aptos Narrow" panose="020B0004020202020204" pitchFamily="34" charset="0"/>
                      </a:endParaRPr>
                    </a:p>
                  </a:txBody>
                  <a:tcPr marL="8154" marR="8154" marT="815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900" b="0" i="0" u="none" strike="noStrike">
                          <a:solidFill>
                            <a:srgbClr val="000000"/>
                          </a:solidFill>
                          <a:effectLst/>
                          <a:latin typeface="Aptos Narrow" panose="020B0004020202020204" pitchFamily="34" charset="0"/>
                        </a:rPr>
                        <a:t>Total</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          255.97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900" b="0" i="0" u="none" strike="noStrike">
                          <a:solidFill>
                            <a:srgbClr val="000000"/>
                          </a:solidFill>
                          <a:effectLst/>
                          <a:latin typeface="Aptos Narrow" panose="020B0004020202020204" pitchFamily="34" charset="0"/>
                        </a:rPr>
                        <a:t>183,413</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a:solidFill>
                            <a:srgbClr val="000000"/>
                          </a:solidFill>
                          <a:effectLst/>
                          <a:latin typeface="Aptos Narrow" panose="020B0004020202020204" pitchFamily="34" charset="0"/>
                        </a:rPr>
                        <a:t>183,413</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ptos Narrow" panose="020B0004020202020204" pitchFamily="34" charset="0"/>
                        </a:rPr>
                        <a:t> $          406.09 </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900" b="0" i="0" u="none" strike="noStrike">
                          <a:solidFill>
                            <a:srgbClr val="000000"/>
                          </a:solidFill>
                          <a:effectLst/>
                          <a:latin typeface="Aptos Narrow" panose="020B0004020202020204" pitchFamily="34" charset="0"/>
                        </a:rPr>
                        <a:t>Total</a:t>
                      </a:r>
                    </a:p>
                  </a:txBody>
                  <a:tcPr marL="8154" marR="8154" marT="8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154" marR="8154" marT="815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8154" marR="8154" marT="8154"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06631439"/>
                  </a:ext>
                </a:extLst>
              </a:tr>
            </a:tbl>
          </a:graphicData>
        </a:graphic>
      </p:graphicFrame>
    </p:spTree>
    <p:extLst>
      <p:ext uri="{BB962C8B-B14F-4D97-AF65-F5344CB8AC3E}">
        <p14:creationId xmlns:p14="http://schemas.microsoft.com/office/powerpoint/2010/main" val="340247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rm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5" name="TextBox 4"/>
          <p:cNvSpPr txBox="1"/>
          <p:nvPr/>
        </p:nvSpPr>
        <p:spPr>
          <a:xfrm>
            <a:off x="2438400" y="762000"/>
            <a:ext cx="4419600" cy="400110"/>
          </a:xfrm>
          <a:prstGeom prst="rect">
            <a:avLst/>
          </a:prstGeom>
          <a:noFill/>
        </p:spPr>
        <p:txBody>
          <a:bodyPr wrap="square" rtlCol="0">
            <a:spAutoFit/>
          </a:bodyPr>
          <a:lstStyle/>
          <a:p>
            <a:r>
              <a:rPr lang="en-US" sz="2000" dirty="0"/>
              <a:t>Example supporting rate increase</a:t>
            </a:r>
          </a:p>
        </p:txBody>
      </p:sp>
      <p:pic>
        <p:nvPicPr>
          <p:cNvPr id="9" name="Picture 8">
            <a:extLst>
              <a:ext uri="{FF2B5EF4-FFF2-40B4-BE49-F238E27FC236}">
                <a16:creationId xmlns:a16="http://schemas.microsoft.com/office/drawing/2014/main" id="{89DBE936-A1AB-C288-DF35-295F53415EDF}"/>
              </a:ext>
            </a:extLst>
          </p:cNvPr>
          <p:cNvPicPr>
            <a:picLocks noChangeAspect="1"/>
          </p:cNvPicPr>
          <p:nvPr/>
        </p:nvPicPr>
        <p:blipFill>
          <a:blip r:embed="rId2"/>
          <a:stretch>
            <a:fillRect/>
          </a:stretch>
        </p:blipFill>
        <p:spPr>
          <a:xfrm>
            <a:off x="6739827" y="377283"/>
            <a:ext cx="2231329" cy="816935"/>
          </a:xfrm>
          <a:prstGeom prst="rect">
            <a:avLst/>
          </a:prstGeom>
        </p:spPr>
      </p:pic>
      <p:pic>
        <p:nvPicPr>
          <p:cNvPr id="4" name="Picture 3">
            <a:extLst>
              <a:ext uri="{FF2B5EF4-FFF2-40B4-BE49-F238E27FC236}">
                <a16:creationId xmlns:a16="http://schemas.microsoft.com/office/drawing/2014/main" id="{D082DD38-D666-6313-725B-31FF66D7693D}"/>
              </a:ext>
            </a:extLst>
          </p:cNvPr>
          <p:cNvPicPr>
            <a:picLocks noChangeAspect="1"/>
          </p:cNvPicPr>
          <p:nvPr/>
        </p:nvPicPr>
        <p:blipFill>
          <a:blip r:embed="rId3"/>
          <a:stretch>
            <a:fillRect/>
          </a:stretch>
        </p:blipFill>
        <p:spPr>
          <a:xfrm>
            <a:off x="83788" y="1410109"/>
            <a:ext cx="8976423" cy="4037781"/>
          </a:xfrm>
          <a:prstGeom prst="rect">
            <a:avLst/>
          </a:prstGeom>
        </p:spPr>
      </p:pic>
    </p:spTree>
    <p:extLst>
      <p:ext uri="{BB962C8B-B14F-4D97-AF65-F5344CB8AC3E}">
        <p14:creationId xmlns:p14="http://schemas.microsoft.com/office/powerpoint/2010/main" val="254539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0D657-8E76-C98D-AA94-703DA3C7E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43B52-4B92-BD1E-C238-6F85222BC983}"/>
              </a:ext>
            </a:extLst>
          </p:cNvPr>
          <p:cNvSpPr>
            <a:spLocks noGrp="1"/>
          </p:cNvSpPr>
          <p:nvPr>
            <p:ph type="ctrTitle"/>
          </p:nvPr>
        </p:nvSpPr>
        <p:spPr>
          <a:xfrm>
            <a:off x="152400" y="152400"/>
            <a:ext cx="4267200" cy="533401"/>
          </a:xfrm>
        </p:spPr>
        <p:txBody>
          <a:bodyPr>
            <a:normAutofit/>
          </a:bodyPr>
          <a:lstStyle/>
          <a:p>
            <a:pPr algn="l"/>
            <a:r>
              <a:rPr lang="en-US" sz="2800" b="1" u="sng" dirty="0">
                <a:solidFill>
                  <a:srgbClr val="0070C0"/>
                </a:solidFill>
              </a:rPr>
              <a:t>Erda Acres Water Company</a:t>
            </a:r>
          </a:p>
        </p:txBody>
      </p:sp>
      <p:sp>
        <p:nvSpPr>
          <p:cNvPr id="3" name="Subtitle 2">
            <a:extLst>
              <a:ext uri="{FF2B5EF4-FFF2-40B4-BE49-F238E27FC236}">
                <a16:creationId xmlns:a16="http://schemas.microsoft.com/office/drawing/2014/main" id="{2C1D4156-AEF3-D100-54AC-0596D172963F}"/>
              </a:ext>
            </a:extLst>
          </p:cNvPr>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5" name="TextBox 4">
            <a:extLst>
              <a:ext uri="{FF2B5EF4-FFF2-40B4-BE49-F238E27FC236}">
                <a16:creationId xmlns:a16="http://schemas.microsoft.com/office/drawing/2014/main" id="{7048D0F4-E27C-33B0-1B31-39CBAC076A7A}"/>
              </a:ext>
            </a:extLst>
          </p:cNvPr>
          <p:cNvSpPr txBox="1"/>
          <p:nvPr/>
        </p:nvSpPr>
        <p:spPr>
          <a:xfrm>
            <a:off x="2438400" y="762000"/>
            <a:ext cx="4419600" cy="400110"/>
          </a:xfrm>
          <a:prstGeom prst="rect">
            <a:avLst/>
          </a:prstGeom>
          <a:noFill/>
        </p:spPr>
        <p:txBody>
          <a:bodyPr wrap="square" rtlCol="0">
            <a:spAutoFit/>
          </a:bodyPr>
          <a:lstStyle/>
          <a:p>
            <a:r>
              <a:rPr lang="en-US" sz="2000" b="1" dirty="0"/>
              <a:t>Rate Comparison</a:t>
            </a:r>
          </a:p>
        </p:txBody>
      </p:sp>
      <p:pic>
        <p:nvPicPr>
          <p:cNvPr id="4" name="Picture 3">
            <a:extLst>
              <a:ext uri="{FF2B5EF4-FFF2-40B4-BE49-F238E27FC236}">
                <a16:creationId xmlns:a16="http://schemas.microsoft.com/office/drawing/2014/main" id="{48109EB3-2EBA-BC88-95AE-CA6BB1DFC36B}"/>
              </a:ext>
            </a:extLst>
          </p:cNvPr>
          <p:cNvPicPr>
            <a:picLocks noChangeAspect="1"/>
          </p:cNvPicPr>
          <p:nvPr/>
        </p:nvPicPr>
        <p:blipFill>
          <a:blip r:embed="rId2"/>
          <a:stretch>
            <a:fillRect/>
          </a:stretch>
        </p:blipFill>
        <p:spPr>
          <a:xfrm>
            <a:off x="60402" y="2112089"/>
            <a:ext cx="9023195" cy="1444625"/>
          </a:xfrm>
          <a:prstGeom prst="rect">
            <a:avLst/>
          </a:prstGeom>
        </p:spPr>
      </p:pic>
      <p:pic>
        <p:nvPicPr>
          <p:cNvPr id="7" name="Picture 6">
            <a:extLst>
              <a:ext uri="{FF2B5EF4-FFF2-40B4-BE49-F238E27FC236}">
                <a16:creationId xmlns:a16="http://schemas.microsoft.com/office/drawing/2014/main" id="{A0F49B57-989D-2570-03C2-704A28C6D330}"/>
              </a:ext>
            </a:extLst>
          </p:cNvPr>
          <p:cNvPicPr>
            <a:picLocks noChangeAspect="1"/>
          </p:cNvPicPr>
          <p:nvPr/>
        </p:nvPicPr>
        <p:blipFill>
          <a:blip r:embed="rId3"/>
          <a:stretch>
            <a:fillRect/>
          </a:stretch>
        </p:blipFill>
        <p:spPr>
          <a:xfrm>
            <a:off x="6760271" y="353532"/>
            <a:ext cx="2231329" cy="816935"/>
          </a:xfrm>
          <a:prstGeom prst="rect">
            <a:avLst/>
          </a:prstGeom>
        </p:spPr>
      </p:pic>
      <p:pic>
        <p:nvPicPr>
          <p:cNvPr id="9" name="Picture 8" descr="Round stepping stones placed in water">
            <a:extLst>
              <a:ext uri="{FF2B5EF4-FFF2-40B4-BE49-F238E27FC236}">
                <a16:creationId xmlns:a16="http://schemas.microsoft.com/office/drawing/2014/main" id="{63199716-3C9E-5FB6-8394-6A4B6C19E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068602"/>
            <a:ext cx="3048000" cy="1828800"/>
          </a:xfrm>
          <a:prstGeom prst="rect">
            <a:avLst/>
          </a:prstGeom>
        </p:spPr>
      </p:pic>
    </p:spTree>
    <p:extLst>
      <p:ext uri="{BB962C8B-B14F-4D97-AF65-F5344CB8AC3E}">
        <p14:creationId xmlns:p14="http://schemas.microsoft.com/office/powerpoint/2010/main" val="302095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19600" cy="533401"/>
          </a:xfrm>
        </p:spPr>
        <p:txBody>
          <a:bodyPr>
            <a:no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5" name="Rectangle 4"/>
          <p:cNvSpPr/>
          <p:nvPr/>
        </p:nvSpPr>
        <p:spPr>
          <a:xfrm>
            <a:off x="228600" y="914400"/>
            <a:ext cx="3429000" cy="430887"/>
          </a:xfrm>
          <a:prstGeom prst="rect">
            <a:avLst/>
          </a:prstGeom>
        </p:spPr>
        <p:txBody>
          <a:bodyPr wrap="square">
            <a:spAutoFit/>
          </a:bodyPr>
          <a:lstStyle/>
          <a:p>
            <a:pPr lvl="0"/>
            <a:r>
              <a:rPr lang="en-US" sz="2200" b="1" dirty="0">
                <a:solidFill>
                  <a:prstClr val="black"/>
                </a:solidFill>
              </a:rPr>
              <a:t>Directory</a:t>
            </a:r>
            <a:r>
              <a:rPr lang="en-US" sz="2000" b="1" dirty="0">
                <a:solidFill>
                  <a:prstClr val="black"/>
                </a:solidFill>
              </a:rPr>
              <a:t> </a:t>
            </a:r>
          </a:p>
        </p:txBody>
      </p:sp>
      <p:sp>
        <p:nvSpPr>
          <p:cNvPr id="6" name="TextBox 5"/>
          <p:cNvSpPr txBox="1"/>
          <p:nvPr/>
        </p:nvSpPr>
        <p:spPr>
          <a:xfrm>
            <a:off x="259644" y="1447800"/>
            <a:ext cx="5455356" cy="861774"/>
          </a:xfrm>
          <a:prstGeom prst="rect">
            <a:avLst/>
          </a:prstGeom>
          <a:noFill/>
        </p:spPr>
        <p:txBody>
          <a:bodyPr wrap="square" rtlCol="0">
            <a:spAutoFit/>
          </a:bodyPr>
          <a:lstStyle/>
          <a:p>
            <a:r>
              <a:rPr lang="en-US" sz="1400" b="1" dirty="0"/>
              <a:t>Operator</a:t>
            </a:r>
          </a:p>
          <a:p>
            <a:pPr marL="171450" indent="-171450">
              <a:buFont typeface="Arial" panose="020B0604020202020204" pitchFamily="34" charset="0"/>
              <a:buChar char="•"/>
            </a:pPr>
            <a:r>
              <a:rPr lang="en-US" sz="1200" dirty="0"/>
              <a:t>Alan Clark: 435-496-3468 (cell); erdaacresoperator@gmail.com.</a:t>
            </a:r>
          </a:p>
          <a:p>
            <a:pPr marL="171450" indent="-171450">
              <a:buFont typeface="Arial" panose="020B0604020202020204" pitchFamily="34" charset="0"/>
              <a:buChar char="•"/>
            </a:pPr>
            <a:r>
              <a:rPr lang="en-US" sz="1200" dirty="0"/>
              <a:t>Levi Mele: 219-252-2614 (cell); levilmele@gmail.com.</a:t>
            </a:r>
          </a:p>
          <a:p>
            <a:endParaRPr lang="en-US" sz="1200" dirty="0"/>
          </a:p>
        </p:txBody>
      </p:sp>
      <p:pic>
        <p:nvPicPr>
          <p:cNvPr id="2050" name="Picture 2" descr="C:\Users\kristin\AppData\Local\Microsoft\Windows\Temporary Internet Files\Content.IE5\ACPYT5XX\Water_drop_impact_on_a_water-surfa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3050" y="2455065"/>
            <a:ext cx="3314700" cy="2209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65992F0-4C43-2A46-E6DE-61A6644CC3E9}"/>
              </a:ext>
            </a:extLst>
          </p:cNvPr>
          <p:cNvSpPr txBox="1"/>
          <p:nvPr/>
        </p:nvSpPr>
        <p:spPr>
          <a:xfrm>
            <a:off x="310608" y="2295524"/>
            <a:ext cx="6290217" cy="4170372"/>
          </a:xfrm>
          <a:prstGeom prst="rect">
            <a:avLst/>
          </a:prstGeom>
          <a:noFill/>
        </p:spPr>
        <p:txBody>
          <a:bodyPr wrap="square">
            <a:spAutoFit/>
          </a:bodyPr>
          <a:lstStyle/>
          <a:p>
            <a:r>
              <a:rPr lang="en-US" sz="1400" b="1" dirty="0"/>
              <a:t>2024 Board Members</a:t>
            </a:r>
          </a:p>
          <a:p>
            <a:endParaRPr lang="en-US" sz="1100" dirty="0"/>
          </a:p>
          <a:p>
            <a:r>
              <a:rPr lang="en-US" sz="1200" dirty="0"/>
              <a:t>Tom Isom, President (expire odd) – possible vacancy</a:t>
            </a:r>
          </a:p>
          <a:p>
            <a:r>
              <a:rPr lang="en-US" sz="1200" dirty="0"/>
              <a:t>801-660-7306; tisom2000@yahoo.com  </a:t>
            </a:r>
          </a:p>
          <a:p>
            <a:endParaRPr lang="en-US" sz="1200" dirty="0"/>
          </a:p>
          <a:p>
            <a:r>
              <a:rPr lang="en-US" sz="1200" dirty="0"/>
              <a:t>Rob Adams, Vice President (expire odd)</a:t>
            </a:r>
          </a:p>
          <a:p>
            <a:r>
              <a:rPr lang="en-US" sz="1200" dirty="0"/>
              <a:t>801-673-9092; wingmanut@gmail.com </a:t>
            </a:r>
          </a:p>
          <a:p>
            <a:endParaRPr lang="en-US" sz="1200" dirty="0"/>
          </a:p>
          <a:p>
            <a:r>
              <a:rPr lang="en-US" sz="1200" dirty="0"/>
              <a:t>Blanche Smith, Treasurer (expire even) – possible vacancy</a:t>
            </a:r>
          </a:p>
          <a:p>
            <a:r>
              <a:rPr lang="en-US" sz="1200" dirty="0"/>
              <a:t>435-850-9106 (M); erdaacres@gmail.com </a:t>
            </a:r>
          </a:p>
          <a:p>
            <a:endParaRPr lang="en-US" sz="1200" dirty="0"/>
          </a:p>
          <a:p>
            <a:r>
              <a:rPr lang="en-US" sz="1200" dirty="0"/>
              <a:t>Michael Webb, Secretary (expire even) – possible vacancy</a:t>
            </a:r>
          </a:p>
          <a:p>
            <a:r>
              <a:rPr lang="en-US" sz="1200" dirty="0"/>
              <a:t>385-252-1519 (M); webbmike3609@gmail.com</a:t>
            </a:r>
          </a:p>
          <a:p>
            <a:endParaRPr lang="en-US" sz="1200" dirty="0"/>
          </a:p>
          <a:p>
            <a:r>
              <a:rPr lang="en-US" sz="1200" dirty="0"/>
              <a:t>•  Please reach out if contact of additional board members is needed.</a:t>
            </a:r>
          </a:p>
          <a:p>
            <a:endParaRPr lang="en-US" sz="1200" dirty="0"/>
          </a:p>
          <a:p>
            <a:r>
              <a:rPr lang="en-US" sz="1200" dirty="0"/>
              <a:t>Additional Board Members:</a:t>
            </a:r>
          </a:p>
          <a:p>
            <a:r>
              <a:rPr lang="en-US" sz="1200" dirty="0"/>
              <a:t>Brian Townley (position is open)</a:t>
            </a:r>
          </a:p>
          <a:p>
            <a:r>
              <a:rPr lang="en-US" sz="1200" dirty="0"/>
              <a:t>Larry Brown (position is open)</a:t>
            </a:r>
          </a:p>
          <a:p>
            <a:r>
              <a:rPr lang="en-US" sz="1200" dirty="0"/>
              <a:t>Jake Jacobson (position is open)</a:t>
            </a:r>
          </a:p>
          <a:p>
            <a:r>
              <a:rPr lang="en-US" sz="1200" dirty="0"/>
              <a:t>Dave Gunderson</a:t>
            </a:r>
          </a:p>
          <a:p>
            <a:r>
              <a:rPr lang="en-US" sz="1200" dirty="0"/>
              <a:t>Phyllis Kimpel</a:t>
            </a:r>
          </a:p>
        </p:txBody>
      </p:sp>
      <p:pic>
        <p:nvPicPr>
          <p:cNvPr id="12" name="Picture 11">
            <a:extLst>
              <a:ext uri="{FF2B5EF4-FFF2-40B4-BE49-F238E27FC236}">
                <a16:creationId xmlns:a16="http://schemas.microsoft.com/office/drawing/2014/main" id="{6C5A5DCE-A209-A041-0069-70A6B6A390B6}"/>
              </a:ext>
            </a:extLst>
          </p:cNvPr>
          <p:cNvPicPr>
            <a:picLocks noChangeAspect="1"/>
          </p:cNvPicPr>
          <p:nvPr/>
        </p:nvPicPr>
        <p:blipFill>
          <a:blip r:embed="rId3"/>
          <a:stretch>
            <a:fillRect/>
          </a:stretch>
        </p:blipFill>
        <p:spPr>
          <a:xfrm>
            <a:off x="6760271" y="419100"/>
            <a:ext cx="2231329" cy="816935"/>
          </a:xfrm>
          <a:prstGeom prst="rect">
            <a:avLst/>
          </a:prstGeom>
        </p:spPr>
      </p:pic>
    </p:spTree>
    <p:extLst>
      <p:ext uri="{BB962C8B-B14F-4D97-AF65-F5344CB8AC3E}">
        <p14:creationId xmlns:p14="http://schemas.microsoft.com/office/powerpoint/2010/main" val="270654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rm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5" name="TextBox 4"/>
          <p:cNvSpPr txBox="1"/>
          <p:nvPr/>
        </p:nvSpPr>
        <p:spPr>
          <a:xfrm>
            <a:off x="2514600" y="932253"/>
            <a:ext cx="3200400" cy="400110"/>
          </a:xfrm>
          <a:prstGeom prst="rect">
            <a:avLst/>
          </a:prstGeom>
          <a:noFill/>
        </p:spPr>
        <p:txBody>
          <a:bodyPr wrap="square" rtlCol="0">
            <a:spAutoFit/>
          </a:bodyPr>
          <a:lstStyle/>
          <a:p>
            <a:r>
              <a:rPr lang="en-US" sz="2000" b="1" dirty="0"/>
              <a:t>Looking ahead to 2025</a:t>
            </a:r>
          </a:p>
        </p:txBody>
      </p:sp>
      <p:sp>
        <p:nvSpPr>
          <p:cNvPr id="6" name="AutoShape 4" descr="Image result for mueller fire hyd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271" y="395037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5078D270-2CC5-736D-4BCB-A2CF46CA8E31}"/>
              </a:ext>
            </a:extLst>
          </p:cNvPr>
          <p:cNvPicPr>
            <a:picLocks noChangeAspect="1"/>
          </p:cNvPicPr>
          <p:nvPr/>
        </p:nvPicPr>
        <p:blipFill>
          <a:blip r:embed="rId3"/>
          <a:stretch>
            <a:fillRect/>
          </a:stretch>
        </p:blipFill>
        <p:spPr>
          <a:xfrm>
            <a:off x="6760271" y="419100"/>
            <a:ext cx="2231329" cy="816935"/>
          </a:xfrm>
          <a:prstGeom prst="rect">
            <a:avLst/>
          </a:prstGeom>
        </p:spPr>
      </p:pic>
      <p:sp>
        <p:nvSpPr>
          <p:cNvPr id="11" name="TextBox 10">
            <a:extLst>
              <a:ext uri="{FF2B5EF4-FFF2-40B4-BE49-F238E27FC236}">
                <a16:creationId xmlns:a16="http://schemas.microsoft.com/office/drawing/2014/main" id="{56E58EE7-9E6D-828C-56E5-963A818716C9}"/>
              </a:ext>
            </a:extLst>
          </p:cNvPr>
          <p:cNvSpPr txBox="1"/>
          <p:nvPr/>
        </p:nvSpPr>
        <p:spPr>
          <a:xfrm>
            <a:off x="1219200" y="1578815"/>
            <a:ext cx="4572000" cy="3245504"/>
          </a:xfrm>
          <a:prstGeom prst="rect">
            <a:avLst/>
          </a:prstGeom>
          <a:noFill/>
        </p:spPr>
        <p:txBody>
          <a:bodyPr wrap="square">
            <a:spAutoFit/>
          </a:bodyPr>
          <a:lstStyle/>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Board changes  -  need to replace 6 positions </a:t>
            </a:r>
          </a:p>
          <a:p>
            <a:pPr marL="742950" marR="0" lvl="1" indent="-285750">
              <a:lnSpc>
                <a:spcPct val="107000"/>
              </a:lnSpc>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President</a:t>
            </a:r>
          </a:p>
          <a:p>
            <a:pPr marL="742950" marR="0" lvl="1" indent="-285750">
              <a:lnSpc>
                <a:spcPct val="107000"/>
              </a:lnSpc>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Secretary</a:t>
            </a:r>
          </a:p>
          <a:p>
            <a:pPr marL="742950" marR="0" lvl="1" indent="-285750">
              <a:lnSpc>
                <a:spcPct val="107000"/>
              </a:lnSpc>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Treasurer/</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Bookeeper</a:t>
            </a:r>
            <a:r>
              <a:rPr lang="en-US" sz="1200" dirty="0">
                <a:effectLst/>
                <a:latin typeface="Calibri" panose="020F0502020204030204" pitchFamily="34" charset="0"/>
                <a:ea typeface="Calibri" panose="020F0502020204030204" pitchFamily="34" charset="0"/>
                <a:cs typeface="Times New Roman" panose="02020603050405020304" pitchFamily="18" charset="0"/>
              </a:rPr>
              <a:t> (replacement found)</a:t>
            </a:r>
          </a:p>
          <a:p>
            <a:pPr marL="742950" marR="0" lvl="1" indent="-285750">
              <a:lnSpc>
                <a:spcPct val="107000"/>
              </a:lnSpc>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3 board positions (one replacement found)</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Rate structure</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County wide development</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Is there Shareholder interest in becoming a licensed operator (primary or non-primary)?</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Continued integration of new billing/account system</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Meter Box upgrades (cross connection program)</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Replace up to 6 Fire Hydrants</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Input data into GIS system</a:t>
            </a:r>
          </a:p>
          <a:p>
            <a:pPr marL="342900" marR="0" lvl="0" indent="-342900">
              <a:lnSpc>
                <a:spcPct val="107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2025 Rural Water Conference</a:t>
            </a:r>
          </a:p>
          <a:p>
            <a:pPr marL="342900" marR="0" lvl="0" indent="-342900">
              <a:lnSpc>
                <a:spcPct val="107000"/>
              </a:lnSpc>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Interest in development around Excelsior (commercial and residential).</a:t>
            </a:r>
          </a:p>
        </p:txBody>
      </p:sp>
    </p:spTree>
    <p:extLst>
      <p:ext uri="{BB962C8B-B14F-4D97-AF65-F5344CB8AC3E}">
        <p14:creationId xmlns:p14="http://schemas.microsoft.com/office/powerpoint/2010/main" val="97987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46A7A-99DB-25FC-8E2F-BFF90CF83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EF544-5301-DE85-417F-568C4E5E013F}"/>
              </a:ext>
            </a:extLst>
          </p:cNvPr>
          <p:cNvSpPr>
            <a:spLocks noGrp="1"/>
          </p:cNvSpPr>
          <p:nvPr>
            <p:ph type="ctrTitle"/>
          </p:nvPr>
        </p:nvSpPr>
        <p:spPr>
          <a:xfrm>
            <a:off x="152400" y="152400"/>
            <a:ext cx="4267200" cy="533401"/>
          </a:xfrm>
        </p:spPr>
        <p:txBody>
          <a:bodyPr>
            <a:normAutofit/>
          </a:bodyPr>
          <a:lstStyle/>
          <a:p>
            <a:pPr algn="l"/>
            <a:r>
              <a:rPr lang="en-US" sz="2800" b="1" u="sng" dirty="0">
                <a:solidFill>
                  <a:srgbClr val="0070C0"/>
                </a:solidFill>
              </a:rPr>
              <a:t>Erda Acres Water Company</a:t>
            </a:r>
          </a:p>
        </p:txBody>
      </p:sp>
      <p:sp>
        <p:nvSpPr>
          <p:cNvPr id="3" name="Subtitle 2">
            <a:extLst>
              <a:ext uri="{FF2B5EF4-FFF2-40B4-BE49-F238E27FC236}">
                <a16:creationId xmlns:a16="http://schemas.microsoft.com/office/drawing/2014/main" id="{4B04545A-9BE3-1294-7364-0F5ADB812BEC}"/>
              </a:ext>
            </a:extLst>
          </p:cNvPr>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5" name="TextBox 4">
            <a:extLst>
              <a:ext uri="{FF2B5EF4-FFF2-40B4-BE49-F238E27FC236}">
                <a16:creationId xmlns:a16="http://schemas.microsoft.com/office/drawing/2014/main" id="{1A08FC66-4095-D384-8AA2-39AEEE3C4467}"/>
              </a:ext>
            </a:extLst>
          </p:cNvPr>
          <p:cNvSpPr txBox="1"/>
          <p:nvPr/>
        </p:nvSpPr>
        <p:spPr>
          <a:xfrm>
            <a:off x="2514600" y="932253"/>
            <a:ext cx="3200400" cy="400110"/>
          </a:xfrm>
          <a:prstGeom prst="rect">
            <a:avLst/>
          </a:prstGeom>
          <a:noFill/>
        </p:spPr>
        <p:txBody>
          <a:bodyPr wrap="square" rtlCol="0">
            <a:spAutoFit/>
          </a:bodyPr>
          <a:lstStyle/>
          <a:p>
            <a:r>
              <a:rPr lang="en-US" sz="2000" b="1" dirty="0"/>
              <a:t>Cross Connection Reminder</a:t>
            </a:r>
          </a:p>
        </p:txBody>
      </p:sp>
      <p:sp>
        <p:nvSpPr>
          <p:cNvPr id="6" name="AutoShape 4" descr="Image result for mueller fire hydrant">
            <a:extLst>
              <a:ext uri="{FF2B5EF4-FFF2-40B4-BE49-F238E27FC236}">
                <a16:creationId xmlns:a16="http://schemas.microsoft.com/office/drawing/2014/main" id="{E9F4BFC6-7011-A841-2831-01BC1E5467BB}"/>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0BA3270-2A5F-3248-EF10-2B9D7DC3C1FF}"/>
              </a:ext>
            </a:extLst>
          </p:cNvPr>
          <p:cNvPicPr>
            <a:picLocks noChangeAspect="1"/>
          </p:cNvPicPr>
          <p:nvPr/>
        </p:nvPicPr>
        <p:blipFill>
          <a:blip r:embed="rId2"/>
          <a:stretch>
            <a:fillRect/>
          </a:stretch>
        </p:blipFill>
        <p:spPr>
          <a:xfrm>
            <a:off x="6760271" y="419100"/>
            <a:ext cx="2231329" cy="816935"/>
          </a:xfrm>
          <a:prstGeom prst="rect">
            <a:avLst/>
          </a:prstGeom>
        </p:spPr>
      </p:pic>
      <p:sp>
        <p:nvSpPr>
          <p:cNvPr id="8" name="TextBox 7">
            <a:extLst>
              <a:ext uri="{FF2B5EF4-FFF2-40B4-BE49-F238E27FC236}">
                <a16:creationId xmlns:a16="http://schemas.microsoft.com/office/drawing/2014/main" id="{64AA183B-29C5-F78C-C714-439EB7AF255E}"/>
              </a:ext>
            </a:extLst>
          </p:cNvPr>
          <p:cNvSpPr txBox="1"/>
          <p:nvPr/>
        </p:nvSpPr>
        <p:spPr>
          <a:xfrm>
            <a:off x="839787" y="1828800"/>
            <a:ext cx="6550026" cy="3323987"/>
          </a:xfrm>
          <a:prstGeom prst="rect">
            <a:avLst/>
          </a:prstGeom>
          <a:noFill/>
        </p:spPr>
        <p:txBody>
          <a:bodyPr wrap="square">
            <a:spAutoFit/>
          </a:bodyPr>
          <a:lstStyle/>
          <a:p>
            <a:pPr marL="0" marR="0"/>
            <a:r>
              <a:rPr lang="en-US" sz="1400" b="1" dirty="0">
                <a:effectLst/>
                <a:latin typeface="Calibri" panose="020F0502020204030204" pitchFamily="34" charset="0"/>
                <a:ea typeface="Times New Roman" panose="02020603050405020304" pitchFamily="18" charset="0"/>
              </a:rPr>
              <a:t>Backflow prevention. </a:t>
            </a:r>
          </a:p>
          <a:p>
            <a:pPr marL="0" marR="0"/>
            <a:r>
              <a:rPr lang="en-US" sz="1400" dirty="0">
                <a:effectLst/>
                <a:latin typeface="Calibri" panose="020F0502020204030204" pitchFamily="34" charset="0"/>
                <a:ea typeface="Times New Roman" panose="02020603050405020304" pitchFamily="18" charset="0"/>
              </a:rPr>
              <a:t>Remember water can flow two directions in a hose or irrigation system.  </a:t>
            </a:r>
          </a:p>
          <a:p>
            <a:pPr marL="0" marR="0"/>
            <a:r>
              <a:rPr lang="en-US" sz="1400" dirty="0">
                <a:effectLst/>
                <a:latin typeface="Calibri" panose="020F0502020204030204" pitchFamily="34" charset="0"/>
                <a:ea typeface="Times New Roman" panose="02020603050405020304" pitchFamily="18" charset="0"/>
              </a:rPr>
              <a:t>An unexpected drop in  water pressure may reverse water flow from a hose into your home.  </a:t>
            </a:r>
          </a:p>
          <a:p>
            <a:pPr marL="0" marR="0"/>
            <a:r>
              <a:rPr lang="en-US" sz="1400" dirty="0">
                <a:effectLst/>
                <a:latin typeface="Calibri" panose="020F0502020204030204" pitchFamily="34" charset="0"/>
                <a:ea typeface="Times New Roman" panose="02020603050405020304" pitchFamily="18" charset="0"/>
              </a:rPr>
              <a:t>Some helpful hints. </a:t>
            </a:r>
          </a:p>
          <a:p>
            <a:pPr marL="0" marR="0"/>
            <a:r>
              <a:rPr lang="en-US" sz="1400" dirty="0">
                <a:effectLst/>
                <a:latin typeface="Calibri" panose="020F0502020204030204" pitchFamily="34" charset="0"/>
                <a:ea typeface="Times New Roman" panose="02020603050405020304" pitchFamily="18" charset="0"/>
              </a:rPr>
              <a:t>Ensure water leaving a hose runs through an air space gap of at least 2 inches before it enters into a container. </a:t>
            </a:r>
          </a:p>
          <a:p>
            <a:pPr marL="0" marR="0"/>
            <a:r>
              <a:rPr lang="en-US" sz="1400" dirty="0">
                <a:effectLst/>
                <a:latin typeface="Calibri" panose="020F0502020204030204" pitchFamily="34" charset="0"/>
                <a:ea typeface="Times New Roman" panose="02020603050405020304" pitchFamily="18" charset="0"/>
              </a:rPr>
              <a:t>Another tip is to make sure there is a hose-bib vacuum breaker attached to all outdoor spigots.  </a:t>
            </a:r>
          </a:p>
          <a:p>
            <a:pPr marL="0" marR="0"/>
            <a:endParaRPr lang="en-US" sz="1400" dirty="0">
              <a:effectLst/>
              <a:latin typeface="Calibri" panose="020F0502020204030204" pitchFamily="34" charset="0"/>
              <a:ea typeface="Times New Roman" panose="02020603050405020304" pitchFamily="18" charset="0"/>
            </a:endParaRPr>
          </a:p>
          <a:p>
            <a:pPr marL="0" marR="0"/>
            <a:r>
              <a:rPr lang="en-US" sz="1400" dirty="0">
                <a:effectLst/>
                <a:latin typeface="Calibri" panose="020F0502020204030204" pitchFamily="34" charset="0"/>
                <a:ea typeface="Times New Roman" panose="02020603050405020304" pitchFamily="18" charset="0"/>
              </a:rPr>
              <a:t>As a reminder state law and the plumbing code require a  certified backflow preventer.    All lawn irrigation systems installed since 2006 are required to have either a Reduced Pressure Principle (RP) Backflow Prevention Assembly (most common) or a Pressure Vacuum Breaker (PVB) Backflow Prevention Assembly.  </a:t>
            </a:r>
          </a:p>
          <a:p>
            <a:pPr marL="0" marR="0"/>
            <a:r>
              <a:rPr lang="en-US" sz="1400" dirty="0">
                <a:effectLst/>
                <a:latin typeface="Calibri" panose="020F0502020204030204" pitchFamily="34" charset="0"/>
                <a:ea typeface="Times New Roman" panose="02020603050405020304" pitchFamily="18" charset="0"/>
              </a:rPr>
              <a:t>Both of these are installed above ground and are testable.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823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19600" cy="533401"/>
          </a:xfrm>
        </p:spPr>
        <p:txBody>
          <a:bodyPr>
            <a:no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4" name="TextBox 3"/>
          <p:cNvSpPr txBox="1"/>
          <p:nvPr/>
        </p:nvSpPr>
        <p:spPr>
          <a:xfrm>
            <a:off x="2204894" y="792863"/>
            <a:ext cx="3276600" cy="430887"/>
          </a:xfrm>
          <a:prstGeom prst="rect">
            <a:avLst/>
          </a:prstGeom>
          <a:noFill/>
        </p:spPr>
        <p:txBody>
          <a:bodyPr wrap="square" rtlCol="0">
            <a:spAutoFit/>
          </a:bodyPr>
          <a:lstStyle/>
          <a:p>
            <a:r>
              <a:rPr lang="en-US" sz="2200" b="1" dirty="0"/>
              <a:t>Fiscal Year 2024 Highlights</a:t>
            </a:r>
          </a:p>
        </p:txBody>
      </p:sp>
      <p:pic>
        <p:nvPicPr>
          <p:cNvPr id="5123" name="Picture 3" descr="C:\Users\kristin\AppData\Local\Microsoft\Windows\Temporary Internet Files\Content.IE5\80G7VBX6\Waterfall_near_Keldu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716" y="1524000"/>
            <a:ext cx="3623733" cy="4831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2C23C5-1C6B-7685-C4C2-408336D8C910}"/>
              </a:ext>
            </a:extLst>
          </p:cNvPr>
          <p:cNvPicPr>
            <a:picLocks noChangeAspect="1"/>
          </p:cNvPicPr>
          <p:nvPr/>
        </p:nvPicPr>
        <p:blipFill>
          <a:blip r:embed="rId3"/>
          <a:stretch>
            <a:fillRect/>
          </a:stretch>
        </p:blipFill>
        <p:spPr>
          <a:xfrm>
            <a:off x="6760271" y="419100"/>
            <a:ext cx="2231329" cy="816935"/>
          </a:xfrm>
          <a:prstGeom prst="rect">
            <a:avLst/>
          </a:prstGeom>
        </p:spPr>
      </p:pic>
      <p:sp>
        <p:nvSpPr>
          <p:cNvPr id="8" name="TextBox 7">
            <a:extLst>
              <a:ext uri="{FF2B5EF4-FFF2-40B4-BE49-F238E27FC236}">
                <a16:creationId xmlns:a16="http://schemas.microsoft.com/office/drawing/2014/main" id="{F7E70FF2-1CBA-148E-5F53-494324E80A66}"/>
              </a:ext>
            </a:extLst>
          </p:cNvPr>
          <p:cNvSpPr txBox="1"/>
          <p:nvPr/>
        </p:nvSpPr>
        <p:spPr>
          <a:xfrm>
            <a:off x="4214284" y="1550020"/>
            <a:ext cx="4777316" cy="4832092"/>
          </a:xfrm>
          <a:prstGeom prst="rect">
            <a:avLst/>
          </a:prstGeom>
          <a:noFill/>
        </p:spPr>
        <p:txBody>
          <a:bodyPr wrap="square">
            <a:spAutoFit/>
          </a:bodyPr>
          <a:lstStyle/>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Completed Sanitary Survey  -  no negative points awarded.</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Tank cleaning completed.</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Continued construction slowdown in 2024 – one new connection added to Erda Acres Water.</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Cross Connection Control Program is functioning (upgrade meters, irrigation backflow).</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Working on adding to chlorination system to the Scada system.</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Routine maintenance and service to the Campbell well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Cla</a:t>
            </a:r>
            <a:r>
              <a:rPr lang="en-US" sz="1400" dirty="0">
                <a:effectLst/>
                <a:latin typeface="Calibri" panose="020F0502020204030204" pitchFamily="34" charset="0"/>
                <a:ea typeface="Calibri" panose="020F0502020204030204" pitchFamily="34" charset="0"/>
                <a:cs typeface="Times New Roman" panose="02020603050405020304" pitchFamily="18" charset="0"/>
              </a:rPr>
              <a:t>-valve.</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Nelson well generator paid in full</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GIS system functional.</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water tests completed and passed.</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Lead and Copper service line inventory project (EPA requirement) completed.</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Water Usage</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New billing/accounting system -  AVR and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Quickbooks</a:t>
            </a:r>
            <a:r>
              <a:rPr lang="en-US" sz="1400" dirty="0">
                <a:effectLst/>
                <a:latin typeface="Calibri" panose="020F0502020204030204" pitchFamily="34" charset="0"/>
                <a:ea typeface="Calibri" panose="020F0502020204030204" pitchFamily="34" charset="0"/>
                <a:cs typeface="Times New Roman" panose="02020603050405020304" pitchFamily="18" charset="0"/>
              </a:rPr>
              <a:t> operating for over a year. </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Continued interest in using remaining connections commercial and residential.</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Hired an operator to replace Alan Clark  - Levi Mele</a:t>
            </a:r>
          </a:p>
          <a:p>
            <a:pPr marL="342900" marR="0" lvl="0" indent="-342900">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Comcast problems</a:t>
            </a:r>
          </a:p>
        </p:txBody>
      </p:sp>
    </p:spTree>
    <p:extLst>
      <p:ext uri="{BB962C8B-B14F-4D97-AF65-F5344CB8AC3E}">
        <p14:creationId xmlns:p14="http://schemas.microsoft.com/office/powerpoint/2010/main" val="67559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4" name="TextBox 3"/>
          <p:cNvSpPr txBox="1"/>
          <p:nvPr/>
        </p:nvSpPr>
        <p:spPr>
          <a:xfrm>
            <a:off x="3429000" y="778933"/>
            <a:ext cx="2117952" cy="400110"/>
          </a:xfrm>
          <a:prstGeom prst="rect">
            <a:avLst/>
          </a:prstGeom>
          <a:noFill/>
        </p:spPr>
        <p:txBody>
          <a:bodyPr wrap="none" rtlCol="0">
            <a:spAutoFit/>
          </a:bodyPr>
          <a:lstStyle/>
          <a:p>
            <a:r>
              <a:rPr lang="en-US" sz="2000" b="1" dirty="0"/>
              <a:t>2024 Water Usage</a:t>
            </a:r>
          </a:p>
        </p:txBody>
      </p:sp>
      <p:pic>
        <p:nvPicPr>
          <p:cNvPr id="4100" name="Picture 4" descr="C:\Users\kristin\AppData\Local\Microsoft\Windows\Temporary Internet Files\Content.IE5\2IUY82QO\133636766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828800"/>
            <a:ext cx="2743200" cy="3537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4FE942-D6F4-23BB-E264-072DDE2A324B}"/>
              </a:ext>
            </a:extLst>
          </p:cNvPr>
          <p:cNvPicPr>
            <a:picLocks noChangeAspect="1"/>
          </p:cNvPicPr>
          <p:nvPr/>
        </p:nvPicPr>
        <p:blipFill>
          <a:blip r:embed="rId3"/>
          <a:stretch>
            <a:fillRect/>
          </a:stretch>
        </p:blipFill>
        <p:spPr>
          <a:xfrm>
            <a:off x="628650" y="1447800"/>
            <a:ext cx="4267200" cy="3470166"/>
          </a:xfrm>
          <a:prstGeom prst="rect">
            <a:avLst/>
          </a:prstGeom>
        </p:spPr>
      </p:pic>
      <p:pic>
        <p:nvPicPr>
          <p:cNvPr id="6" name="Picture 5">
            <a:extLst>
              <a:ext uri="{FF2B5EF4-FFF2-40B4-BE49-F238E27FC236}">
                <a16:creationId xmlns:a16="http://schemas.microsoft.com/office/drawing/2014/main" id="{2FBFC9F0-DB67-E0A1-C50F-7E0CE2B7D313}"/>
              </a:ext>
            </a:extLst>
          </p:cNvPr>
          <p:cNvPicPr>
            <a:picLocks noChangeAspect="1"/>
          </p:cNvPicPr>
          <p:nvPr/>
        </p:nvPicPr>
        <p:blipFill>
          <a:blip r:embed="rId4"/>
          <a:stretch>
            <a:fillRect/>
          </a:stretch>
        </p:blipFill>
        <p:spPr>
          <a:xfrm>
            <a:off x="6760271" y="457200"/>
            <a:ext cx="2231329" cy="816935"/>
          </a:xfrm>
          <a:prstGeom prst="rect">
            <a:avLst/>
          </a:prstGeom>
        </p:spPr>
      </p:pic>
    </p:spTree>
    <p:extLst>
      <p:ext uri="{BB962C8B-B14F-4D97-AF65-F5344CB8AC3E}">
        <p14:creationId xmlns:p14="http://schemas.microsoft.com/office/powerpoint/2010/main" val="363276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4" name="TextBox 3"/>
          <p:cNvSpPr txBox="1"/>
          <p:nvPr/>
        </p:nvSpPr>
        <p:spPr>
          <a:xfrm>
            <a:off x="3200400" y="762000"/>
            <a:ext cx="2616037" cy="400110"/>
          </a:xfrm>
          <a:prstGeom prst="rect">
            <a:avLst/>
          </a:prstGeom>
          <a:noFill/>
        </p:spPr>
        <p:txBody>
          <a:bodyPr wrap="none" rtlCol="0">
            <a:spAutoFit/>
          </a:bodyPr>
          <a:lstStyle/>
          <a:p>
            <a:r>
              <a:rPr lang="en-US" sz="2000" b="1" dirty="0"/>
              <a:t>Water Usage Summary</a:t>
            </a:r>
          </a:p>
        </p:txBody>
      </p:sp>
      <p:pic>
        <p:nvPicPr>
          <p:cNvPr id="6" name="Picture 5">
            <a:extLst>
              <a:ext uri="{FF2B5EF4-FFF2-40B4-BE49-F238E27FC236}">
                <a16:creationId xmlns:a16="http://schemas.microsoft.com/office/drawing/2014/main" id="{1FB6AE22-10A1-8813-8179-B8BE1739E249}"/>
              </a:ext>
            </a:extLst>
          </p:cNvPr>
          <p:cNvPicPr>
            <a:picLocks noChangeAspect="1"/>
          </p:cNvPicPr>
          <p:nvPr/>
        </p:nvPicPr>
        <p:blipFill>
          <a:blip r:embed="rId2"/>
          <a:stretch>
            <a:fillRect/>
          </a:stretch>
        </p:blipFill>
        <p:spPr>
          <a:xfrm>
            <a:off x="152400" y="1600200"/>
            <a:ext cx="8839200" cy="3505200"/>
          </a:xfrm>
          <a:prstGeom prst="rect">
            <a:avLst/>
          </a:prstGeom>
        </p:spPr>
      </p:pic>
      <p:pic>
        <p:nvPicPr>
          <p:cNvPr id="7" name="Picture 6">
            <a:extLst>
              <a:ext uri="{FF2B5EF4-FFF2-40B4-BE49-F238E27FC236}">
                <a16:creationId xmlns:a16="http://schemas.microsoft.com/office/drawing/2014/main" id="{34C22DDA-E7AC-5535-77F3-6D6D0501E7BB}"/>
              </a:ext>
            </a:extLst>
          </p:cNvPr>
          <p:cNvPicPr>
            <a:picLocks noChangeAspect="1"/>
          </p:cNvPicPr>
          <p:nvPr/>
        </p:nvPicPr>
        <p:blipFill>
          <a:blip r:embed="rId3"/>
          <a:stretch>
            <a:fillRect/>
          </a:stretch>
        </p:blipFill>
        <p:spPr>
          <a:xfrm>
            <a:off x="6760271" y="373053"/>
            <a:ext cx="2231329" cy="816935"/>
          </a:xfrm>
          <a:prstGeom prst="rect">
            <a:avLst/>
          </a:prstGeom>
        </p:spPr>
      </p:pic>
      <p:pic>
        <p:nvPicPr>
          <p:cNvPr id="8" name="Picture 7" descr="Underwater bubble">
            <a:extLst>
              <a:ext uri="{FF2B5EF4-FFF2-40B4-BE49-F238E27FC236}">
                <a16:creationId xmlns:a16="http://schemas.microsoft.com/office/drawing/2014/main" id="{BBD12719-34BD-D90B-B7C7-1AC6AF151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5187176"/>
            <a:ext cx="4876800" cy="1524000"/>
          </a:xfrm>
          <a:prstGeom prst="rect">
            <a:avLst/>
          </a:prstGeom>
        </p:spPr>
      </p:pic>
    </p:spTree>
    <p:extLst>
      <p:ext uri="{BB962C8B-B14F-4D97-AF65-F5344CB8AC3E}">
        <p14:creationId xmlns:p14="http://schemas.microsoft.com/office/powerpoint/2010/main" val="64294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4" name="TextBox 3"/>
          <p:cNvSpPr txBox="1"/>
          <p:nvPr/>
        </p:nvSpPr>
        <p:spPr>
          <a:xfrm>
            <a:off x="3200400" y="762000"/>
            <a:ext cx="2673745" cy="400110"/>
          </a:xfrm>
          <a:prstGeom prst="rect">
            <a:avLst/>
          </a:prstGeom>
          <a:noFill/>
        </p:spPr>
        <p:txBody>
          <a:bodyPr wrap="none" rtlCol="0">
            <a:spAutoFit/>
          </a:bodyPr>
          <a:lstStyle/>
          <a:p>
            <a:r>
              <a:rPr lang="en-US" sz="2000" b="1" dirty="0"/>
              <a:t>Water Usage Summary </a:t>
            </a:r>
          </a:p>
        </p:txBody>
      </p:sp>
      <p:pic>
        <p:nvPicPr>
          <p:cNvPr id="6" name="Picture 5">
            <a:extLst>
              <a:ext uri="{FF2B5EF4-FFF2-40B4-BE49-F238E27FC236}">
                <a16:creationId xmlns:a16="http://schemas.microsoft.com/office/drawing/2014/main" id="{A65AEE59-0932-3F83-ED23-2698B00E7184}"/>
              </a:ext>
            </a:extLst>
          </p:cNvPr>
          <p:cNvPicPr>
            <a:picLocks noChangeAspect="1"/>
          </p:cNvPicPr>
          <p:nvPr/>
        </p:nvPicPr>
        <p:blipFill>
          <a:blip r:embed="rId2"/>
          <a:stretch>
            <a:fillRect/>
          </a:stretch>
        </p:blipFill>
        <p:spPr>
          <a:xfrm>
            <a:off x="6723204" y="383788"/>
            <a:ext cx="2231329" cy="816935"/>
          </a:xfrm>
          <a:prstGeom prst="rect">
            <a:avLst/>
          </a:prstGeom>
        </p:spPr>
      </p:pic>
      <p:pic>
        <p:nvPicPr>
          <p:cNvPr id="9" name="Picture 8" descr="Sea with air water bubbles">
            <a:extLst>
              <a:ext uri="{FF2B5EF4-FFF2-40B4-BE49-F238E27FC236}">
                <a16:creationId xmlns:a16="http://schemas.microsoft.com/office/drawing/2014/main" id="{80C5AA0B-550E-863B-4651-C3467D2A3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106" y="5581078"/>
            <a:ext cx="4306332" cy="1163135"/>
          </a:xfrm>
          <a:prstGeom prst="rect">
            <a:avLst/>
          </a:prstGeom>
        </p:spPr>
      </p:pic>
      <p:pic>
        <p:nvPicPr>
          <p:cNvPr id="5" name="Picture 4">
            <a:extLst>
              <a:ext uri="{FF2B5EF4-FFF2-40B4-BE49-F238E27FC236}">
                <a16:creationId xmlns:a16="http://schemas.microsoft.com/office/drawing/2014/main" id="{D542DE6B-4851-1E49-F49B-91312B1CCF8A}"/>
              </a:ext>
            </a:extLst>
          </p:cNvPr>
          <p:cNvPicPr>
            <a:picLocks noChangeAspect="1"/>
          </p:cNvPicPr>
          <p:nvPr/>
        </p:nvPicPr>
        <p:blipFill>
          <a:blip r:embed="rId4"/>
          <a:stretch>
            <a:fillRect/>
          </a:stretch>
        </p:blipFill>
        <p:spPr>
          <a:xfrm>
            <a:off x="393897" y="1276922"/>
            <a:ext cx="8051406" cy="4236106"/>
          </a:xfrm>
          <a:prstGeom prst="rect">
            <a:avLst/>
          </a:prstGeom>
        </p:spPr>
      </p:pic>
    </p:spTree>
    <p:extLst>
      <p:ext uri="{BB962C8B-B14F-4D97-AF65-F5344CB8AC3E}">
        <p14:creationId xmlns:p14="http://schemas.microsoft.com/office/powerpoint/2010/main" val="225076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95800" cy="533401"/>
          </a:xfrm>
        </p:spPr>
        <p:txBody>
          <a:bodyPr>
            <a:no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4" name="TextBox 3"/>
          <p:cNvSpPr txBox="1"/>
          <p:nvPr/>
        </p:nvSpPr>
        <p:spPr>
          <a:xfrm>
            <a:off x="533400" y="926334"/>
            <a:ext cx="4876800" cy="5632311"/>
          </a:xfrm>
          <a:prstGeom prst="rect">
            <a:avLst/>
          </a:prstGeom>
          <a:noFill/>
        </p:spPr>
        <p:txBody>
          <a:bodyPr wrap="square" rtlCol="0">
            <a:spAutoFit/>
          </a:bodyPr>
          <a:lstStyle/>
          <a:p>
            <a:r>
              <a:rPr lang="en-US" sz="2000" b="1" dirty="0"/>
              <a:t>2024 – 2025 Fiscal Year project list.</a:t>
            </a:r>
          </a:p>
          <a:p>
            <a:endParaRPr lang="en-US" sz="2000" b="1" dirty="0"/>
          </a:p>
          <a:p>
            <a:pPr marL="342900" indent="-342900">
              <a:buFont typeface="Arial" panose="020B0604020202020204" pitchFamily="34" charset="0"/>
              <a:buChar char="•"/>
            </a:pPr>
            <a:r>
              <a:rPr lang="en-US" sz="2000" dirty="0"/>
              <a:t>Replace 6 Meter Boxes		$4,000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Retro Setter 20 Units		$10,000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Replace 3-6 Fire Hydrants	$32,000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Scada Upgrade		$8,000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Line Detector			$2,500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Parts for 8” line break (2) 	$1,200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Source Protection Plan		$2,000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Total				$59,700</a:t>
            </a:r>
          </a:p>
          <a:p>
            <a:pPr marL="342900" indent="-342900">
              <a:buFont typeface="Arial" panose="020B0604020202020204" pitchFamily="34" charset="0"/>
              <a:buChar char="•"/>
            </a:pPr>
            <a:endParaRPr lang="en-US" sz="2000" dirty="0"/>
          </a:p>
        </p:txBody>
      </p:sp>
      <p:pic>
        <p:nvPicPr>
          <p:cNvPr id="7170" name="Picture 2" descr="C:\Users\kristin\AppData\Local\Microsoft\Windows\Temporary Internet Files\Content.IE5\2IUY82QO\water_drop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784" y="2057400"/>
            <a:ext cx="4226943"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EFB3E7D-538C-E179-B506-62A47CFFADAE}"/>
              </a:ext>
            </a:extLst>
          </p:cNvPr>
          <p:cNvPicPr>
            <a:picLocks noChangeAspect="1"/>
          </p:cNvPicPr>
          <p:nvPr/>
        </p:nvPicPr>
        <p:blipFill>
          <a:blip r:embed="rId3"/>
          <a:stretch>
            <a:fillRect/>
          </a:stretch>
        </p:blipFill>
        <p:spPr>
          <a:xfrm>
            <a:off x="6656735" y="365094"/>
            <a:ext cx="2231329" cy="816935"/>
          </a:xfrm>
          <a:prstGeom prst="rect">
            <a:avLst/>
          </a:prstGeom>
        </p:spPr>
      </p:pic>
    </p:spTree>
    <p:extLst>
      <p:ext uri="{BB962C8B-B14F-4D97-AF65-F5344CB8AC3E}">
        <p14:creationId xmlns:p14="http://schemas.microsoft.com/office/powerpoint/2010/main" val="268961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990600"/>
            <a:ext cx="3257550" cy="473073"/>
          </a:xfrm>
        </p:spPr>
        <p:txBody>
          <a:bodyPr>
            <a:normAutofit/>
          </a:bodyPr>
          <a:lstStyle/>
          <a:p>
            <a:pPr algn="ctr"/>
            <a:r>
              <a:rPr lang="en-US" sz="2000" b="1" dirty="0"/>
              <a:t>Project Explanation</a:t>
            </a:r>
          </a:p>
        </p:txBody>
      </p:sp>
      <p:sp>
        <p:nvSpPr>
          <p:cNvPr id="5" name="Content Placeholder 4"/>
          <p:cNvSpPr>
            <a:spLocks noGrp="1"/>
          </p:cNvSpPr>
          <p:nvPr>
            <p:ph idx="1"/>
          </p:nvPr>
        </p:nvSpPr>
        <p:spPr>
          <a:xfrm>
            <a:off x="381000" y="1600200"/>
            <a:ext cx="6858000" cy="4038600"/>
          </a:xfrm>
        </p:spPr>
        <p:txBody>
          <a:bodyPr>
            <a:normAutofit/>
          </a:bodyPr>
          <a:lstStyle/>
          <a:p>
            <a:pPr marL="342900" marR="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Scada Importance.</a:t>
            </a: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Chlorine system is not visible on Scada.</a:t>
            </a: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Increases efficiency of operating water system and helps reduce expenses. 		</a:t>
            </a: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Vital for operational efficiency (operator and state reporting).</a:t>
            </a: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Scada provider has been working on this in FY 2024 not completed</a:t>
            </a:r>
          </a:p>
          <a:p>
            <a:pPr marL="342900" marR="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Cross Connection. </a:t>
            </a: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 allows gradual improvement.</a:t>
            </a: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 requires back flow prevention device at meter connection.</a:t>
            </a:r>
          </a:p>
          <a:p>
            <a:pPr marL="742950" marR="0" lvl="1" indent="-285750">
              <a:buFont typeface="Courier New" panose="02070309020205020404" pitchFamily="49" charset="0"/>
              <a:buChar char="o"/>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Retrosetter</a:t>
            </a:r>
            <a:r>
              <a:rPr lang="en-US" sz="1200" dirty="0">
                <a:effectLst/>
                <a:latin typeface="Calibri" panose="020F0502020204030204" pitchFamily="34" charset="0"/>
                <a:ea typeface="Calibri" panose="020F0502020204030204" pitchFamily="34" charset="0"/>
                <a:cs typeface="Times New Roman" panose="02020603050405020304" pitchFamily="18" charset="0"/>
              </a:rPr>
              <a:t>  - allows upgrade to a backflow prevention, avoids complete replacement</a:t>
            </a: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6 meter boxes</a:t>
            </a: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3-6 fire hydrants.</a:t>
            </a:r>
          </a:p>
          <a:p>
            <a:pPr marL="342900" marR="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2 Connectors -  8" MJ L/P SLV C153 IMP-4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Megalug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Start building inventory for any future leak.</a:t>
            </a:r>
          </a:p>
          <a:p>
            <a:pPr marL="342900" marR="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Line Detector Equipment.</a:t>
            </a:r>
          </a:p>
          <a:p>
            <a:pPr marL="742950" marR="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Current device is over 10 years old, outdated technology</a:t>
            </a:r>
          </a:p>
          <a:p>
            <a:pPr marL="342900" marR="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Source Protection Plan Implementation.</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Tasks from SPP submitted 3 years ago.</a:t>
            </a:r>
            <a:endParaRPr lang="en-US" sz="1200" dirty="0"/>
          </a:p>
        </p:txBody>
      </p:sp>
      <p:sp>
        <p:nvSpPr>
          <p:cNvPr id="2" name="Rectangle 1"/>
          <p:cNvSpPr/>
          <p:nvPr/>
        </p:nvSpPr>
        <p:spPr>
          <a:xfrm>
            <a:off x="228600" y="173059"/>
            <a:ext cx="4267200" cy="523220"/>
          </a:xfrm>
          <a:prstGeom prst="rect">
            <a:avLst/>
          </a:prstGeom>
        </p:spPr>
        <p:txBody>
          <a:bodyPr wrap="square">
            <a:spAutoFit/>
          </a:bodyPr>
          <a:lstStyle/>
          <a:p>
            <a:r>
              <a:rPr lang="en-US" sz="2800" b="1" u="sng" dirty="0">
                <a:solidFill>
                  <a:srgbClr val="0070C0"/>
                </a:solidFill>
                <a:ea typeface="+mj-ea"/>
                <a:cs typeface="+mj-cs"/>
              </a:rPr>
              <a:t>Erda Acres Water Company</a:t>
            </a:r>
            <a:endParaRPr lang="en-US" dirty="0"/>
          </a:p>
        </p:txBody>
      </p:sp>
      <p:sp>
        <p:nvSpPr>
          <p:cNvPr id="6" name="Rectangle 5"/>
          <p:cNvSpPr/>
          <p:nvPr/>
        </p:nvSpPr>
        <p:spPr>
          <a:xfrm>
            <a:off x="7467600" y="206330"/>
            <a:ext cx="1562223" cy="276999"/>
          </a:xfrm>
          <a:prstGeom prst="rect">
            <a:avLst/>
          </a:prstGeom>
        </p:spPr>
        <p:txBody>
          <a:bodyPr wrap="none">
            <a:spAutoFit/>
          </a:bodyPr>
          <a:lstStyle/>
          <a:p>
            <a:pPr lvl="0" algn="r">
              <a:spcBef>
                <a:spcPct val="20000"/>
              </a:spcBef>
            </a:pPr>
            <a:r>
              <a:rPr lang="en-US" sz="1200" b="1" dirty="0">
                <a:solidFill>
                  <a:srgbClr val="0070C0"/>
                </a:solidFill>
              </a:rPr>
              <a:t>2024 Annual Meeting</a:t>
            </a:r>
          </a:p>
        </p:txBody>
      </p:sp>
      <p:pic>
        <p:nvPicPr>
          <p:cNvPr id="3074" name="Picture 2" descr="C:\Users\kristin\AppData\Local\Microsoft\Windows\Temporary Internet Files\Content.IE5\ACPYT5XX\1920px-Fuel_tank_gnangarr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884" y="3810000"/>
            <a:ext cx="3695823" cy="2458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F2E87A-3699-8044-D792-E800404B8DF6}"/>
              </a:ext>
            </a:extLst>
          </p:cNvPr>
          <p:cNvPicPr>
            <a:picLocks noChangeAspect="1"/>
          </p:cNvPicPr>
          <p:nvPr/>
        </p:nvPicPr>
        <p:blipFill>
          <a:blip r:embed="rId3"/>
          <a:stretch>
            <a:fillRect/>
          </a:stretch>
        </p:blipFill>
        <p:spPr>
          <a:xfrm>
            <a:off x="6781767" y="461998"/>
            <a:ext cx="2231329" cy="816935"/>
          </a:xfrm>
          <a:prstGeom prst="rect">
            <a:avLst/>
          </a:prstGeom>
        </p:spPr>
      </p:pic>
    </p:spTree>
    <p:extLst>
      <p:ext uri="{BB962C8B-B14F-4D97-AF65-F5344CB8AC3E}">
        <p14:creationId xmlns:p14="http://schemas.microsoft.com/office/powerpoint/2010/main" val="14396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572000" cy="533401"/>
          </a:xfrm>
        </p:spPr>
        <p:txBody>
          <a:bodyPr>
            <a:no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4" name="TextBox 3"/>
          <p:cNvSpPr txBox="1"/>
          <p:nvPr/>
        </p:nvSpPr>
        <p:spPr>
          <a:xfrm>
            <a:off x="3429000" y="838200"/>
            <a:ext cx="1718740" cy="400110"/>
          </a:xfrm>
          <a:prstGeom prst="rect">
            <a:avLst/>
          </a:prstGeom>
          <a:noFill/>
        </p:spPr>
        <p:txBody>
          <a:bodyPr wrap="none" rtlCol="0">
            <a:spAutoFit/>
          </a:bodyPr>
          <a:lstStyle/>
          <a:p>
            <a:r>
              <a:rPr lang="en-US" sz="2000" b="1" dirty="0"/>
              <a:t>Loan Schedule</a:t>
            </a:r>
          </a:p>
        </p:txBody>
      </p:sp>
      <p:sp>
        <p:nvSpPr>
          <p:cNvPr id="5" name="TextBox 4"/>
          <p:cNvSpPr txBox="1"/>
          <p:nvPr/>
        </p:nvSpPr>
        <p:spPr>
          <a:xfrm>
            <a:off x="457200" y="1238310"/>
            <a:ext cx="8229600" cy="5801588"/>
          </a:xfrm>
          <a:prstGeom prst="rect">
            <a:avLst/>
          </a:prstGeom>
          <a:noFill/>
        </p:spPr>
        <p:txBody>
          <a:bodyPr wrap="square" rtlCol="0">
            <a:spAutoFit/>
          </a:bodyPr>
          <a:lstStyle/>
          <a:p>
            <a:r>
              <a:rPr lang="en-US" sz="1100" u="sng" dirty="0"/>
              <a:t>Year</a:t>
            </a:r>
            <a:r>
              <a:rPr lang="en-US" sz="1100" dirty="0"/>
              <a:t>	</a:t>
            </a:r>
            <a:r>
              <a:rPr lang="en-US" sz="1100" u="sng" dirty="0"/>
              <a:t>Principal </a:t>
            </a:r>
            <a:r>
              <a:rPr lang="en-US" sz="1100" dirty="0"/>
              <a:t>	</a:t>
            </a:r>
            <a:r>
              <a:rPr lang="en-US" sz="1100" u="sng" dirty="0"/>
              <a:t>Loan balance</a:t>
            </a:r>
            <a:r>
              <a:rPr lang="en-US" sz="1100" dirty="0"/>
              <a:t>		</a:t>
            </a:r>
          </a:p>
          <a:p>
            <a:r>
              <a:rPr lang="en-US" sz="1100" dirty="0"/>
              <a:t>2010	 $21,000 	 $1,599,000 		Loan Amount is $2,120,000, of which $1,620,000 is the Loan Proceeds and</a:t>
            </a:r>
          </a:p>
          <a:p>
            <a:r>
              <a:rPr lang="en-US" sz="1100" dirty="0"/>
              <a:t>2011	 $22,000 	 $1,577,000 		$500,000 shall be Principal Forgiveness if payments are made on time.</a:t>
            </a:r>
          </a:p>
          <a:p>
            <a:r>
              <a:rPr lang="en-US" sz="1100" dirty="0"/>
              <a:t>2012	 $24,000 	 $1,553,000 		</a:t>
            </a:r>
          </a:p>
          <a:p>
            <a:r>
              <a:rPr lang="en-US" sz="1100" dirty="0"/>
              <a:t>2013	 $26,000 	 $1,527,000 		Total of 30 year payment schedule $1,620,000</a:t>
            </a:r>
          </a:p>
          <a:p>
            <a:r>
              <a:rPr lang="en-US" sz="1100" dirty="0"/>
              <a:t>2014	 $27,000 	 $1,500,000 		</a:t>
            </a:r>
          </a:p>
          <a:p>
            <a:r>
              <a:rPr lang="en-US" sz="1100" dirty="0"/>
              <a:t>2015	 $29,000 	 $1,471,000 		Balance as of 9/30/2024 was $542,030</a:t>
            </a:r>
          </a:p>
          <a:p>
            <a:r>
              <a:rPr lang="en-US" sz="1100" dirty="0"/>
              <a:t>2016	 $30,000 	 $1,441,000 		</a:t>
            </a:r>
          </a:p>
          <a:p>
            <a:r>
              <a:rPr lang="en-US" sz="1100" dirty="0"/>
              <a:t>2017	 $33,000 	 $1,408,000 		Balance as of 10/10/2024 was $488,030</a:t>
            </a:r>
          </a:p>
          <a:p>
            <a:r>
              <a:rPr lang="en-US" sz="1100" dirty="0"/>
              <a:t>2018	 $36,000 	 $1,372,000 		</a:t>
            </a:r>
          </a:p>
          <a:p>
            <a:r>
              <a:rPr lang="en-US" sz="1100" dirty="0"/>
              <a:t>2019	 $39,000 	 $1,333,000 		</a:t>
            </a:r>
          </a:p>
          <a:p>
            <a:r>
              <a:rPr lang="en-US" sz="1100" dirty="0"/>
              <a:t>2020	 $42,000 	 $1,291,000 		</a:t>
            </a:r>
          </a:p>
          <a:p>
            <a:r>
              <a:rPr lang="en-US" sz="1100" dirty="0"/>
              <a:t>2021	 $45,000 	 $1,246,000 		</a:t>
            </a:r>
          </a:p>
          <a:p>
            <a:r>
              <a:rPr lang="en-US" sz="1100" dirty="0"/>
              <a:t>2022	 $48,000 	 $1,198,000 		</a:t>
            </a:r>
          </a:p>
          <a:p>
            <a:r>
              <a:rPr lang="en-US" sz="1100" dirty="0"/>
              <a:t>2023	 $51,000 	 $1,147,000 		</a:t>
            </a:r>
          </a:p>
          <a:p>
            <a:r>
              <a:rPr lang="en-US" sz="1100" dirty="0"/>
              <a:t>2024	 $54,000 	 $1,093,000 		</a:t>
            </a:r>
          </a:p>
          <a:p>
            <a:r>
              <a:rPr lang="en-US" sz="1100" dirty="0"/>
              <a:t>2025	 $57,000 	 $1,036,000 		</a:t>
            </a:r>
          </a:p>
          <a:p>
            <a:r>
              <a:rPr lang="en-US" sz="1100" dirty="0"/>
              <a:t>2026	 $59,000 	 $977,000 		</a:t>
            </a:r>
          </a:p>
          <a:p>
            <a:r>
              <a:rPr lang="en-US" sz="1100" dirty="0"/>
              <a:t>2027	 $61,000 	 $916,000 		</a:t>
            </a:r>
          </a:p>
          <a:p>
            <a:r>
              <a:rPr lang="en-US" sz="1100" dirty="0"/>
              <a:t>2028	 $63,000 	 $853,000 		</a:t>
            </a:r>
          </a:p>
          <a:p>
            <a:r>
              <a:rPr lang="en-US" sz="1100" dirty="0"/>
              <a:t>2029	 $65,000 	 $788,000 		</a:t>
            </a:r>
          </a:p>
          <a:p>
            <a:r>
              <a:rPr lang="en-US" sz="1100" dirty="0"/>
              <a:t>2030	 $67,000 	 $721,000 		</a:t>
            </a:r>
          </a:p>
          <a:p>
            <a:r>
              <a:rPr lang="en-US" sz="1100" dirty="0"/>
              <a:t>2031	 $70,000 	 $651,000 		</a:t>
            </a:r>
          </a:p>
          <a:p>
            <a:r>
              <a:rPr lang="en-US" sz="1100" dirty="0"/>
              <a:t>2032	 $72,000 	 $579,000 		</a:t>
            </a:r>
          </a:p>
          <a:p>
            <a:r>
              <a:rPr lang="en-US" sz="1100" dirty="0"/>
              <a:t>2033	 $75,000 	 $504,000 		</a:t>
            </a:r>
          </a:p>
          <a:p>
            <a:r>
              <a:rPr lang="en-US" sz="1100" dirty="0"/>
              <a:t>2034	 $77,000 	 $427,000 		</a:t>
            </a:r>
          </a:p>
          <a:p>
            <a:r>
              <a:rPr lang="en-US" sz="1100" dirty="0"/>
              <a:t>2035	 $79,000 	 $348,000 		</a:t>
            </a:r>
          </a:p>
          <a:p>
            <a:r>
              <a:rPr lang="en-US" sz="1100" dirty="0"/>
              <a:t>2036	 $82,000 	 $266,000 		</a:t>
            </a:r>
          </a:p>
          <a:p>
            <a:r>
              <a:rPr lang="en-US" sz="1100" dirty="0"/>
              <a:t>2037	 $85,000 	 $181,000 		</a:t>
            </a:r>
          </a:p>
          <a:p>
            <a:r>
              <a:rPr lang="en-US" sz="1100" dirty="0"/>
              <a:t>2038	 $88,000 	 $93,000 		</a:t>
            </a:r>
          </a:p>
          <a:p>
            <a:r>
              <a:rPr lang="en-US" sz="1100" dirty="0"/>
              <a:t>2039	 $93,000 	 $-   		</a:t>
            </a:r>
          </a:p>
          <a:p>
            <a:r>
              <a:rPr lang="en-US" sz="1100" dirty="0"/>
              <a:t>Total	 $1,620,000 		</a:t>
            </a:r>
            <a:r>
              <a:rPr lang="en-US" sz="1200" dirty="0"/>
              <a:t>	</a:t>
            </a:r>
          </a:p>
          <a:p>
            <a:r>
              <a:rPr lang="en-US" sz="1200" dirty="0"/>
              <a:t>	</a:t>
            </a:r>
            <a:r>
              <a:rPr lang="en-US" dirty="0"/>
              <a:t>		</a:t>
            </a:r>
          </a:p>
        </p:txBody>
      </p:sp>
      <p:pic>
        <p:nvPicPr>
          <p:cNvPr id="3074" name="Picture 2" descr="C:\Users\kristin\AppData\Local\Microsoft\Windows\Temporary Internet Files\Content.IE5\2IUY82QO\water_drop_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429000"/>
            <a:ext cx="2571327" cy="2944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EE25C45-25C7-7B5A-E6BA-EF4FEA529C3E}"/>
              </a:ext>
            </a:extLst>
          </p:cNvPr>
          <p:cNvPicPr>
            <a:picLocks noChangeAspect="1"/>
          </p:cNvPicPr>
          <p:nvPr/>
        </p:nvPicPr>
        <p:blipFill>
          <a:blip r:embed="rId3"/>
          <a:stretch>
            <a:fillRect/>
          </a:stretch>
        </p:blipFill>
        <p:spPr>
          <a:xfrm>
            <a:off x="6760271" y="421375"/>
            <a:ext cx="2231329" cy="816935"/>
          </a:xfrm>
          <a:prstGeom prst="rect">
            <a:avLst/>
          </a:prstGeom>
        </p:spPr>
      </p:pic>
    </p:spTree>
    <p:extLst>
      <p:ext uri="{BB962C8B-B14F-4D97-AF65-F5344CB8AC3E}">
        <p14:creationId xmlns:p14="http://schemas.microsoft.com/office/powerpoint/2010/main" val="310922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724400" cy="533401"/>
          </a:xfrm>
        </p:spPr>
        <p:txBody>
          <a:bodyPr>
            <a:noAutofit/>
          </a:bodyPr>
          <a:lstStyle/>
          <a:p>
            <a:pPr algn="l"/>
            <a:r>
              <a:rPr lang="en-US" sz="2800" b="1" u="sng" dirty="0">
                <a:solidFill>
                  <a:srgbClr val="0070C0"/>
                </a:solidFill>
              </a:rPr>
              <a:t>Erda Acres Water Company</a:t>
            </a:r>
          </a:p>
        </p:txBody>
      </p:sp>
      <p:sp>
        <p:nvSpPr>
          <p:cNvPr id="3" name="Subtitle 2"/>
          <p:cNvSpPr>
            <a:spLocks noGrp="1"/>
          </p:cNvSpPr>
          <p:nvPr>
            <p:ph type="subTitle" idx="1"/>
          </p:nvPr>
        </p:nvSpPr>
        <p:spPr>
          <a:xfrm>
            <a:off x="7010400" y="152400"/>
            <a:ext cx="1981200" cy="304800"/>
          </a:xfrm>
        </p:spPr>
        <p:txBody>
          <a:bodyPr/>
          <a:lstStyle/>
          <a:p>
            <a:pPr algn="r"/>
            <a:r>
              <a:rPr lang="en-US" sz="1200" b="1" dirty="0">
                <a:solidFill>
                  <a:srgbClr val="0070C0"/>
                </a:solidFill>
              </a:rPr>
              <a:t>2024 Annual Meeting</a:t>
            </a:r>
          </a:p>
          <a:p>
            <a:endParaRPr lang="en-US" dirty="0"/>
          </a:p>
        </p:txBody>
      </p:sp>
      <p:sp>
        <p:nvSpPr>
          <p:cNvPr id="4" name="TextBox 3"/>
          <p:cNvSpPr txBox="1"/>
          <p:nvPr/>
        </p:nvSpPr>
        <p:spPr>
          <a:xfrm>
            <a:off x="2743200" y="895989"/>
            <a:ext cx="3429000" cy="400110"/>
          </a:xfrm>
          <a:prstGeom prst="rect">
            <a:avLst/>
          </a:prstGeom>
          <a:noFill/>
        </p:spPr>
        <p:txBody>
          <a:bodyPr wrap="square" rtlCol="0">
            <a:spAutoFit/>
          </a:bodyPr>
          <a:lstStyle/>
          <a:p>
            <a:r>
              <a:rPr lang="en-US" sz="2000" b="1" dirty="0"/>
              <a:t>Water rate increase proposal. </a:t>
            </a:r>
          </a:p>
        </p:txBody>
      </p:sp>
      <p:sp>
        <p:nvSpPr>
          <p:cNvPr id="6" name="TextBox 5"/>
          <p:cNvSpPr txBox="1"/>
          <p:nvPr/>
        </p:nvSpPr>
        <p:spPr>
          <a:xfrm>
            <a:off x="152400" y="1314572"/>
            <a:ext cx="8001000" cy="4678204"/>
          </a:xfrm>
          <a:prstGeom prst="rect">
            <a:avLst/>
          </a:prstGeom>
          <a:noFill/>
        </p:spPr>
        <p:txBody>
          <a:bodyPr wrap="square" rtlCol="0">
            <a:spAutoFit/>
          </a:bodyPr>
          <a:lstStyle/>
          <a:p>
            <a:pPr lvl="0"/>
            <a:r>
              <a:rPr lang="en-US" sz="1600" dirty="0"/>
              <a:t>The Board is recommending a water rate increase to occur during fiscal year 2018-2019.  </a:t>
            </a:r>
          </a:p>
          <a:p>
            <a:pPr lvl="0"/>
            <a:endParaRPr lang="en-US" sz="1600" dirty="0"/>
          </a:p>
          <a:p>
            <a:pPr marL="800100" lvl="1" indent="-342900">
              <a:buAutoNum type="arabicPeriod"/>
            </a:pPr>
            <a:r>
              <a:rPr lang="en-US" sz="1400" dirty="0"/>
              <a:t>EAWC has not increased rates tier rates since 2018.</a:t>
            </a:r>
          </a:p>
          <a:p>
            <a:pPr marL="800100" lvl="1" indent="-342900">
              <a:buAutoNum type="arabicPeriod"/>
            </a:pPr>
            <a:r>
              <a:rPr lang="en-US" sz="1400" dirty="0"/>
              <a:t>The stability of our water rates is due to the increased number of connections.</a:t>
            </a:r>
          </a:p>
          <a:p>
            <a:pPr marL="800100" lvl="1" indent="-342900">
              <a:buAutoNum type="arabicPeriod"/>
            </a:pPr>
            <a:r>
              <a:rPr lang="en-US" sz="1400" dirty="0"/>
              <a:t>Cost of expenses has increased.</a:t>
            </a:r>
          </a:p>
          <a:p>
            <a:pPr marL="1257300" lvl="2" indent="-342900">
              <a:buFont typeface="Arial" panose="020B0604020202020204" pitchFamily="34" charset="0"/>
              <a:buChar char="•"/>
            </a:pPr>
            <a:r>
              <a:rPr lang="en-US" sz="1400" dirty="0"/>
              <a:t>Comcast damage added almost $19K  </a:t>
            </a:r>
          </a:p>
          <a:p>
            <a:pPr marL="800100" lvl="1" indent="-342900">
              <a:buAutoNum type="arabicPeriod" startAt="4"/>
            </a:pPr>
            <a:r>
              <a:rPr lang="en-US" sz="1400" dirty="0"/>
              <a:t>Compared SPID, Tooele City and </a:t>
            </a:r>
            <a:r>
              <a:rPr lang="en-US" sz="1400" dirty="0" err="1"/>
              <a:t>Granstville</a:t>
            </a:r>
            <a:r>
              <a:rPr lang="en-US" sz="1400" dirty="0"/>
              <a:t> Rates</a:t>
            </a:r>
          </a:p>
          <a:p>
            <a:pPr marL="800100" lvl="1" indent="-342900">
              <a:buAutoNum type="arabicPeriod" startAt="4"/>
            </a:pPr>
            <a:r>
              <a:rPr lang="en-US" sz="1400" dirty="0"/>
              <a:t>Current water rates:</a:t>
            </a:r>
          </a:p>
          <a:p>
            <a:pPr marL="1257300" lvl="2" indent="-342900">
              <a:buFont typeface="Arial" panose="020B0604020202020204" pitchFamily="34" charset="0"/>
              <a:buChar char="•"/>
            </a:pPr>
            <a:r>
              <a:rPr lang="en-US" sz="1400" dirty="0"/>
              <a:t>$55.00 monthly base fee</a:t>
            </a:r>
          </a:p>
          <a:p>
            <a:pPr marL="1257300" lvl="2" indent="-342900">
              <a:buFont typeface="Arial" panose="020B0604020202020204" pitchFamily="34" charset="0"/>
              <a:buChar char="•"/>
            </a:pPr>
            <a:r>
              <a:rPr lang="en-US" sz="1400" dirty="0"/>
              <a:t>$0.75 for each 1,000 gallons of water used up to 70,000 gallons</a:t>
            </a:r>
          </a:p>
          <a:p>
            <a:pPr marL="1257300" lvl="2" indent="-342900">
              <a:buFont typeface="Arial" panose="020B0604020202020204" pitchFamily="34" charset="0"/>
              <a:buChar char="•"/>
            </a:pPr>
            <a:r>
              <a:rPr lang="en-US" sz="1400" dirty="0"/>
              <a:t>$1.25 for each 1,000 gallons of water used over 70,000 gallons up to 140,000 gallons</a:t>
            </a:r>
          </a:p>
          <a:p>
            <a:pPr marL="1257300" lvl="2" indent="-342900">
              <a:buFont typeface="Arial" panose="020B0604020202020204" pitchFamily="34" charset="0"/>
              <a:buChar char="•"/>
            </a:pPr>
            <a:r>
              <a:rPr lang="en-US" sz="1400" dirty="0"/>
              <a:t>$1.75 for each 1,000 gallons of water used over 140,000 gallons  </a:t>
            </a:r>
          </a:p>
          <a:p>
            <a:pPr marL="800100" lvl="1" indent="-342900">
              <a:buAutoNum type="arabicPeriod" startAt="4"/>
            </a:pPr>
            <a:r>
              <a:rPr lang="en-US" sz="1400" dirty="0"/>
              <a:t>Proposed water rate structure (prorated tiers):</a:t>
            </a:r>
          </a:p>
          <a:p>
            <a:pPr marL="1257300" lvl="2" indent="-342900">
              <a:buFont typeface="Arial" panose="020B0604020202020204" pitchFamily="34" charset="0"/>
              <a:buChar char="•"/>
            </a:pPr>
            <a:r>
              <a:rPr lang="en-US" sz="1400" dirty="0"/>
              <a:t>$55.00 monthly base fee</a:t>
            </a:r>
          </a:p>
          <a:p>
            <a:pPr marL="1257300" lvl="2" indent="-342900">
              <a:buFont typeface="Arial" panose="020B0604020202020204" pitchFamily="34" charset="0"/>
              <a:buChar char="•"/>
            </a:pPr>
            <a:r>
              <a:rPr lang="en-US" sz="1400" dirty="0"/>
              <a:t>$1.00 for each 1,000 gallons of water used up to 50,000 gallons</a:t>
            </a:r>
          </a:p>
          <a:p>
            <a:pPr marL="1257300" lvl="2" indent="-342900">
              <a:buFont typeface="Arial" panose="020B0604020202020204" pitchFamily="34" charset="0"/>
              <a:buChar char="•"/>
            </a:pPr>
            <a:r>
              <a:rPr lang="en-US" sz="1400" dirty="0"/>
              <a:t>$1.60 for each 1,000 gallons of water used over 50,000 gallons up to 100,000 gallons</a:t>
            </a:r>
          </a:p>
          <a:p>
            <a:pPr marL="1257300" lvl="2" indent="-342900">
              <a:buFont typeface="Arial" panose="020B0604020202020204" pitchFamily="34" charset="0"/>
              <a:buChar char="•"/>
            </a:pPr>
            <a:r>
              <a:rPr lang="en-US" sz="1400" dirty="0"/>
              <a:t>$2.25 for each 1,000 gallons of water used over 100,000 gallons up to 150,000 gallons</a:t>
            </a:r>
          </a:p>
          <a:p>
            <a:pPr marL="1257300" lvl="2" indent="-342900">
              <a:buFont typeface="Arial" panose="020B0604020202020204" pitchFamily="34" charset="0"/>
              <a:buChar char="•"/>
            </a:pPr>
            <a:r>
              <a:rPr lang="en-US" sz="1400" dirty="0"/>
              <a:t>$3.25 for each 1,000 gallons of water used over 150,000 gallons</a:t>
            </a:r>
          </a:p>
          <a:p>
            <a:pPr lvl="2"/>
            <a:endParaRPr lang="en-US" sz="1400" dirty="0"/>
          </a:p>
          <a:p>
            <a:pPr lvl="1"/>
            <a:endParaRPr lang="en-US" sz="1400" dirty="0"/>
          </a:p>
          <a:p>
            <a:pPr lvl="2"/>
            <a:endParaRPr lang="en-US" sz="1400" dirty="0"/>
          </a:p>
        </p:txBody>
      </p:sp>
      <p:pic>
        <p:nvPicPr>
          <p:cNvPr id="1026" name="Picture 2" descr="C:\Users\kristin\AppData\Local\Microsoft\Windows\Temporary Internet Files\Content.IE5\G1093ZNR\136258906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678606"/>
            <a:ext cx="1371600" cy="1975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D6D1E9-F368-B63D-B74D-17EDD3702CE0}"/>
              </a:ext>
            </a:extLst>
          </p:cNvPr>
          <p:cNvPicPr>
            <a:picLocks noChangeAspect="1"/>
          </p:cNvPicPr>
          <p:nvPr/>
        </p:nvPicPr>
        <p:blipFill>
          <a:blip r:embed="rId3"/>
          <a:stretch>
            <a:fillRect/>
          </a:stretch>
        </p:blipFill>
        <p:spPr>
          <a:xfrm>
            <a:off x="6705600" y="424676"/>
            <a:ext cx="2231329" cy="816935"/>
          </a:xfrm>
          <a:prstGeom prst="rect">
            <a:avLst/>
          </a:prstGeom>
        </p:spPr>
      </p:pic>
    </p:spTree>
    <p:extLst>
      <p:ext uri="{BB962C8B-B14F-4D97-AF65-F5344CB8AC3E}">
        <p14:creationId xmlns:p14="http://schemas.microsoft.com/office/powerpoint/2010/main" val="4212384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2036</Words>
  <Application>Microsoft Office PowerPoint</Application>
  <PresentationFormat>On-screen Show (4:3)</PresentationFormat>
  <Paragraphs>355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 Narrow</vt:lpstr>
      <vt:lpstr>Arial</vt:lpstr>
      <vt:lpstr>Calibri</vt:lpstr>
      <vt:lpstr>Courier New</vt:lpstr>
      <vt:lpstr>Symbol</vt:lpstr>
      <vt:lpstr>Times New Roman</vt:lpstr>
      <vt:lpstr>Office Theme</vt:lpstr>
      <vt:lpstr>Erda Acres Water Company</vt:lpstr>
      <vt:lpstr>Erda Acres Water Company</vt:lpstr>
      <vt:lpstr>Erda Acres Water Company</vt:lpstr>
      <vt:lpstr>Erda Acres Water Company</vt:lpstr>
      <vt:lpstr>Erda Acres Water Company</vt:lpstr>
      <vt:lpstr>Erda Acres Water Company</vt:lpstr>
      <vt:lpstr>Project Explanation</vt:lpstr>
      <vt:lpstr>Erda Acres Water Company</vt:lpstr>
      <vt:lpstr>Erda Acres Water Company</vt:lpstr>
      <vt:lpstr>Erda Acres Water Company</vt:lpstr>
      <vt:lpstr>Erda Acres Water Company</vt:lpstr>
      <vt:lpstr>Erda Acres Water Company</vt:lpstr>
      <vt:lpstr>Erda Acres Water Company</vt:lpstr>
      <vt:lpstr>Erda Acres Water Company</vt:lpstr>
      <vt:lpstr>Erda Acres Water Company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dc:creator>
  <cp:lastModifiedBy>T ISOM</cp:lastModifiedBy>
  <cp:revision>47</cp:revision>
  <dcterms:created xsi:type="dcterms:W3CDTF">2018-11-06T01:47:23Z</dcterms:created>
  <dcterms:modified xsi:type="dcterms:W3CDTF">2024-11-12T02:30:34Z</dcterms:modified>
</cp:coreProperties>
</file>